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sldIdLst>
    <p:sldId id="256" r:id="rId3"/>
    <p:sldId id="281" r:id="rId4"/>
    <p:sldId id="258" r:id="rId5"/>
    <p:sldId id="259" r:id="rId6"/>
    <p:sldId id="260" r:id="rId7"/>
    <p:sldId id="282" r:id="rId8"/>
    <p:sldId id="261" r:id="rId9"/>
    <p:sldId id="263" r:id="rId10"/>
    <p:sldId id="264" r:id="rId11"/>
    <p:sldId id="265" r:id="rId12"/>
    <p:sldId id="283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96C1"/>
    <a:srgbClr val="0160B6"/>
    <a:srgbClr val="F0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1041" autoAdjust="0"/>
  </p:normalViewPr>
  <p:slideViewPr>
    <p:cSldViewPr showGuides="1">
      <p:cViewPr varScale="1">
        <p:scale>
          <a:sx n="93" d="100"/>
          <a:sy n="93" d="100"/>
        </p:scale>
        <p:origin x="114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19F13-D54C-4E18-9C47-A78FA0DDFC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8F5183-D8FB-45D8-A92C-131DA94C2E03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dirty="0" smtClean="0"/>
            <a:t>Az informatika ma már a mindennapok elkerülhetetlen része.</a:t>
          </a:r>
          <a:endParaRPr lang="hu-HU" dirty="0"/>
        </a:p>
      </dgm:t>
    </dgm:pt>
    <dgm:pt modelId="{98434560-D610-43A0-9E5A-A016CAEBD148}" type="parTrans" cxnId="{C87B57B1-F29C-4701-A9F8-6961E1C4BCC0}">
      <dgm:prSet/>
      <dgm:spPr/>
      <dgm:t>
        <a:bodyPr/>
        <a:lstStyle/>
        <a:p>
          <a:endParaRPr lang="hu-HU"/>
        </a:p>
      </dgm:t>
    </dgm:pt>
    <dgm:pt modelId="{858A69B9-0CFB-49BB-8A8F-02E077C610E7}" type="sibTrans" cxnId="{C87B57B1-F29C-4701-A9F8-6961E1C4BCC0}">
      <dgm:prSet/>
      <dgm:spPr/>
      <dgm:t>
        <a:bodyPr/>
        <a:lstStyle/>
        <a:p>
          <a:endParaRPr lang="hu-HU"/>
        </a:p>
      </dgm:t>
    </dgm:pt>
    <dgm:pt modelId="{6F9BFB33-0E32-49C3-8338-F2E280FE5922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Pár évtizede van jelen.</a:t>
          </a:r>
          <a:endParaRPr lang="hu-HU"/>
        </a:p>
      </dgm:t>
    </dgm:pt>
    <dgm:pt modelId="{E0C80642-A8A6-473A-A9E5-26FBF2321C2D}" type="parTrans" cxnId="{C1644054-290A-4E0E-83D9-E697BA7F1CA0}">
      <dgm:prSet/>
      <dgm:spPr/>
      <dgm:t>
        <a:bodyPr/>
        <a:lstStyle/>
        <a:p>
          <a:endParaRPr lang="hu-HU"/>
        </a:p>
      </dgm:t>
    </dgm:pt>
    <dgm:pt modelId="{B6509CDD-43C9-4FB3-9401-524C68A50868}" type="sibTrans" cxnId="{C1644054-290A-4E0E-83D9-E697BA7F1CA0}">
      <dgm:prSet/>
      <dgm:spPr/>
      <dgm:t>
        <a:bodyPr/>
        <a:lstStyle/>
        <a:p>
          <a:endParaRPr lang="hu-HU"/>
        </a:p>
      </dgm:t>
    </dgm:pt>
    <dgm:pt modelId="{E52B3C75-9B22-4149-B305-ED66093AFAB4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Mechanikus gépek </a:t>
          </a:r>
          <a:r>
            <a:rPr lang="hu-HU" b="0" smtClean="0"/>
            <a:t>► </a:t>
          </a:r>
          <a:r>
            <a:rPr lang="hu-HU" smtClean="0"/>
            <a:t>digitális eszközök</a:t>
          </a:r>
          <a:endParaRPr lang="hu-HU"/>
        </a:p>
      </dgm:t>
    </dgm:pt>
    <dgm:pt modelId="{7941E04C-A3AC-4EE1-8151-09B9551AA8F2}" type="parTrans" cxnId="{F65A86D2-AA6E-4B8D-A91B-CEF3FE9790F7}">
      <dgm:prSet/>
      <dgm:spPr/>
      <dgm:t>
        <a:bodyPr/>
        <a:lstStyle/>
        <a:p>
          <a:endParaRPr lang="hu-HU"/>
        </a:p>
      </dgm:t>
    </dgm:pt>
    <dgm:pt modelId="{03A980B1-CF4C-42B8-9ADD-E5A0550FEB77}" type="sibTrans" cxnId="{F65A86D2-AA6E-4B8D-A91B-CEF3FE9790F7}">
      <dgm:prSet/>
      <dgm:spPr/>
      <dgm:t>
        <a:bodyPr/>
        <a:lstStyle/>
        <a:p>
          <a:endParaRPr lang="hu-HU"/>
        </a:p>
      </dgm:t>
    </dgm:pt>
    <dgm:pt modelId="{A6BB299A-B334-43AD-AB55-07FD06A605F8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Iskolánkban: híradástechnika </a:t>
          </a:r>
          <a:r>
            <a:rPr lang="hu-HU" b="0" smtClean="0"/>
            <a:t>► informatika</a:t>
          </a:r>
          <a:r>
            <a:rPr lang="hu-HU" smtClean="0"/>
            <a:t> </a:t>
          </a:r>
          <a:endParaRPr lang="hu-HU"/>
        </a:p>
      </dgm:t>
    </dgm:pt>
    <dgm:pt modelId="{12A86E5E-5B3F-4856-88EC-A348C6ACEC5F}" type="parTrans" cxnId="{EE26ED62-23C5-4F85-A577-DFAE7498B366}">
      <dgm:prSet/>
      <dgm:spPr/>
      <dgm:t>
        <a:bodyPr/>
        <a:lstStyle/>
        <a:p>
          <a:endParaRPr lang="hu-HU"/>
        </a:p>
      </dgm:t>
    </dgm:pt>
    <dgm:pt modelId="{0D9A55E7-503F-49C5-A3E3-E3C60E94B545}" type="sibTrans" cxnId="{EE26ED62-23C5-4F85-A577-DFAE7498B366}">
      <dgm:prSet/>
      <dgm:spPr/>
      <dgm:t>
        <a:bodyPr/>
        <a:lstStyle/>
        <a:p>
          <a:endParaRPr lang="hu-HU"/>
        </a:p>
      </dgm:t>
    </dgm:pt>
    <dgm:pt modelId="{91B8CF4D-817C-4C24-8465-70AF17DC0EE3}" type="pres">
      <dgm:prSet presAssocID="{FD319F13-D54C-4E18-9C47-A78FA0DDFC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4EFC13B1-773F-43AA-95E2-D75550767B6E}" type="pres">
      <dgm:prSet presAssocID="{278F5183-D8FB-45D8-A92C-131DA94C2E0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5ABA85F-7392-477B-9528-5E4D7FD0E98C}" type="pres">
      <dgm:prSet presAssocID="{858A69B9-0CFB-49BB-8A8F-02E077C610E7}" presName="spacer" presStyleCnt="0"/>
      <dgm:spPr/>
    </dgm:pt>
    <dgm:pt modelId="{427FDA10-51CC-46C8-BD8D-43B14D1AB038}" type="pres">
      <dgm:prSet presAssocID="{6F9BFB33-0E32-49C3-8338-F2E280FE592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A1CB3D1-9494-4A50-A2E3-B8DD8D652EFC}" type="pres">
      <dgm:prSet presAssocID="{B6509CDD-43C9-4FB3-9401-524C68A50868}" presName="spacer" presStyleCnt="0"/>
      <dgm:spPr/>
    </dgm:pt>
    <dgm:pt modelId="{435AE67A-1287-4D19-9755-81A176A5CCBC}" type="pres">
      <dgm:prSet presAssocID="{E52B3C75-9B22-4149-B305-ED66093AFAB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4911BEF-5164-4881-AD64-141B2E6FBF15}" type="pres">
      <dgm:prSet presAssocID="{03A980B1-CF4C-42B8-9ADD-E5A0550FEB77}" presName="spacer" presStyleCnt="0"/>
      <dgm:spPr/>
    </dgm:pt>
    <dgm:pt modelId="{D0763561-FCEA-4590-9E5F-A7F3BA6A4E24}" type="pres">
      <dgm:prSet presAssocID="{A6BB299A-B334-43AD-AB55-07FD06A605F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C87B57B1-F29C-4701-A9F8-6961E1C4BCC0}" srcId="{FD319F13-D54C-4E18-9C47-A78FA0DDFCB1}" destId="{278F5183-D8FB-45D8-A92C-131DA94C2E03}" srcOrd="0" destOrd="0" parTransId="{98434560-D610-43A0-9E5A-A016CAEBD148}" sibTransId="{858A69B9-0CFB-49BB-8A8F-02E077C610E7}"/>
    <dgm:cxn modelId="{6ECFEFCB-C27F-4732-A658-2B2D0E1547E1}" type="presOf" srcId="{278F5183-D8FB-45D8-A92C-131DA94C2E03}" destId="{4EFC13B1-773F-43AA-95E2-D75550767B6E}" srcOrd="0" destOrd="0" presId="urn:microsoft.com/office/officeart/2005/8/layout/vList2"/>
    <dgm:cxn modelId="{94463349-9ED3-41B0-8FF8-43CB4ED6288A}" type="presOf" srcId="{FD319F13-D54C-4E18-9C47-A78FA0DDFCB1}" destId="{91B8CF4D-817C-4C24-8465-70AF17DC0EE3}" srcOrd="0" destOrd="0" presId="urn:microsoft.com/office/officeart/2005/8/layout/vList2"/>
    <dgm:cxn modelId="{C1644054-290A-4E0E-83D9-E697BA7F1CA0}" srcId="{FD319F13-D54C-4E18-9C47-A78FA0DDFCB1}" destId="{6F9BFB33-0E32-49C3-8338-F2E280FE5922}" srcOrd="1" destOrd="0" parTransId="{E0C80642-A8A6-473A-A9E5-26FBF2321C2D}" sibTransId="{B6509CDD-43C9-4FB3-9401-524C68A50868}"/>
    <dgm:cxn modelId="{F65A86D2-AA6E-4B8D-A91B-CEF3FE9790F7}" srcId="{FD319F13-D54C-4E18-9C47-A78FA0DDFCB1}" destId="{E52B3C75-9B22-4149-B305-ED66093AFAB4}" srcOrd="2" destOrd="0" parTransId="{7941E04C-A3AC-4EE1-8151-09B9551AA8F2}" sibTransId="{03A980B1-CF4C-42B8-9ADD-E5A0550FEB77}"/>
    <dgm:cxn modelId="{EE26ED62-23C5-4F85-A577-DFAE7498B366}" srcId="{FD319F13-D54C-4E18-9C47-A78FA0DDFCB1}" destId="{A6BB299A-B334-43AD-AB55-07FD06A605F8}" srcOrd="3" destOrd="0" parTransId="{12A86E5E-5B3F-4856-88EC-A348C6ACEC5F}" sibTransId="{0D9A55E7-503F-49C5-A3E3-E3C60E94B545}"/>
    <dgm:cxn modelId="{47C0E01A-E352-4513-9ED0-72DCCCA12E40}" type="presOf" srcId="{E52B3C75-9B22-4149-B305-ED66093AFAB4}" destId="{435AE67A-1287-4D19-9755-81A176A5CCBC}" srcOrd="0" destOrd="0" presId="urn:microsoft.com/office/officeart/2005/8/layout/vList2"/>
    <dgm:cxn modelId="{0F4D5DED-B8D6-4BF7-B2F1-3E9B5092D973}" type="presOf" srcId="{A6BB299A-B334-43AD-AB55-07FD06A605F8}" destId="{D0763561-FCEA-4590-9E5F-A7F3BA6A4E24}" srcOrd="0" destOrd="0" presId="urn:microsoft.com/office/officeart/2005/8/layout/vList2"/>
    <dgm:cxn modelId="{6DE3BFCB-19E6-454C-B82D-9DFFE73E8D89}" type="presOf" srcId="{6F9BFB33-0E32-49C3-8338-F2E280FE5922}" destId="{427FDA10-51CC-46C8-BD8D-43B14D1AB038}" srcOrd="0" destOrd="0" presId="urn:microsoft.com/office/officeart/2005/8/layout/vList2"/>
    <dgm:cxn modelId="{BB293EEE-26C1-4380-A5A1-45B7C3B6EC9A}" type="presParOf" srcId="{91B8CF4D-817C-4C24-8465-70AF17DC0EE3}" destId="{4EFC13B1-773F-43AA-95E2-D75550767B6E}" srcOrd="0" destOrd="0" presId="urn:microsoft.com/office/officeart/2005/8/layout/vList2"/>
    <dgm:cxn modelId="{6442E24E-99E1-4BE2-83E7-A999BB589E6E}" type="presParOf" srcId="{91B8CF4D-817C-4C24-8465-70AF17DC0EE3}" destId="{55ABA85F-7392-477B-9528-5E4D7FD0E98C}" srcOrd="1" destOrd="0" presId="urn:microsoft.com/office/officeart/2005/8/layout/vList2"/>
    <dgm:cxn modelId="{39650898-ACF3-4322-AE6F-4266BCA643CA}" type="presParOf" srcId="{91B8CF4D-817C-4C24-8465-70AF17DC0EE3}" destId="{427FDA10-51CC-46C8-BD8D-43B14D1AB038}" srcOrd="2" destOrd="0" presId="urn:microsoft.com/office/officeart/2005/8/layout/vList2"/>
    <dgm:cxn modelId="{D0362EC5-ED87-4C85-95D7-D72D37BA06B8}" type="presParOf" srcId="{91B8CF4D-817C-4C24-8465-70AF17DC0EE3}" destId="{BA1CB3D1-9494-4A50-A2E3-B8DD8D652EFC}" srcOrd="3" destOrd="0" presId="urn:microsoft.com/office/officeart/2005/8/layout/vList2"/>
    <dgm:cxn modelId="{B0566941-7C31-4A74-BB2B-6F9D31E35BC7}" type="presParOf" srcId="{91B8CF4D-817C-4C24-8465-70AF17DC0EE3}" destId="{435AE67A-1287-4D19-9755-81A176A5CCBC}" srcOrd="4" destOrd="0" presId="urn:microsoft.com/office/officeart/2005/8/layout/vList2"/>
    <dgm:cxn modelId="{BB8DCC5A-C5A7-4CCC-8904-481DD1F02E8C}" type="presParOf" srcId="{91B8CF4D-817C-4C24-8465-70AF17DC0EE3}" destId="{F4911BEF-5164-4881-AD64-141B2E6FBF15}" srcOrd="5" destOrd="0" presId="urn:microsoft.com/office/officeart/2005/8/layout/vList2"/>
    <dgm:cxn modelId="{A6D11B86-1A26-49AD-937E-F1267F7359B0}" type="presParOf" srcId="{91B8CF4D-817C-4C24-8465-70AF17DC0EE3}" destId="{D0763561-FCEA-4590-9E5F-A7F3BA6A4E2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C3E71-42A7-4EAD-B541-87220CD321EE}" type="doc">
      <dgm:prSet loTypeId="urn:microsoft.com/office/officeart/2005/8/layout/chevron1" loCatId="process" qsTypeId="urn:microsoft.com/office/officeart/2005/8/quickstyle/3d5" qsCatId="3D" csTypeId="urn:microsoft.com/office/officeart/2005/8/colors/colorful4" csCatId="colorful" phldr="1"/>
      <dgm:spPr/>
    </dgm:pt>
    <dgm:pt modelId="{7A7B4507-2F5E-4F90-B631-15624FBEB048}">
      <dgm:prSet phldrT="[Szöveg]" custT="1"/>
      <dgm:spPr/>
      <dgm:t>
        <a:bodyPr/>
        <a:lstStyle/>
        <a:p>
          <a:r>
            <a:rPr lang="hu-HU" sz="1800" dirty="0" smtClean="0"/>
            <a:t>Felvételi</a:t>
          </a:r>
        </a:p>
        <a:p>
          <a:r>
            <a:rPr lang="hu-HU" sz="1800" dirty="0" smtClean="0"/>
            <a:t>vizsga</a:t>
          </a:r>
          <a:endParaRPr lang="hu-HU" sz="1800" dirty="0"/>
        </a:p>
      </dgm:t>
    </dgm:pt>
    <dgm:pt modelId="{143C0239-8AA9-4927-A338-4B0D6970A572}" type="parTrans" cxnId="{AD2131C7-603D-41D9-A59E-8F49CEBE59E1}">
      <dgm:prSet/>
      <dgm:spPr/>
      <dgm:t>
        <a:bodyPr/>
        <a:lstStyle/>
        <a:p>
          <a:endParaRPr lang="hu-HU" sz="2000"/>
        </a:p>
      </dgm:t>
    </dgm:pt>
    <dgm:pt modelId="{3D0B92D5-FE17-4C36-B741-B18D0E98B8BA}" type="sibTrans" cxnId="{AD2131C7-603D-41D9-A59E-8F49CEBE59E1}">
      <dgm:prSet/>
      <dgm:spPr/>
      <dgm:t>
        <a:bodyPr/>
        <a:lstStyle/>
        <a:p>
          <a:endParaRPr lang="hu-HU" sz="2000"/>
        </a:p>
      </dgm:t>
    </dgm:pt>
    <dgm:pt modelId="{30C9BD0C-8A63-4C8E-9EBD-134787EBCFEF}">
      <dgm:prSet phldrT="[Szöveg]" custT="1"/>
      <dgm:spPr/>
      <dgm:t>
        <a:bodyPr/>
        <a:lstStyle/>
        <a:p>
          <a:r>
            <a:rPr lang="hu-HU" sz="1800" dirty="0" smtClean="0"/>
            <a:t>9-12. </a:t>
          </a:r>
        </a:p>
        <a:p>
          <a:r>
            <a:rPr lang="hu-HU" sz="1800" dirty="0" smtClean="0"/>
            <a:t>évfolyam</a:t>
          </a:r>
          <a:endParaRPr lang="hu-HU" sz="1800" dirty="0"/>
        </a:p>
      </dgm:t>
    </dgm:pt>
    <dgm:pt modelId="{9E5AB5A3-7D35-4174-8D5D-0522651B72A9}" type="parTrans" cxnId="{EF331385-F704-4674-B40A-6251164EB685}">
      <dgm:prSet/>
      <dgm:spPr/>
      <dgm:t>
        <a:bodyPr/>
        <a:lstStyle/>
        <a:p>
          <a:endParaRPr lang="hu-HU" sz="2000"/>
        </a:p>
      </dgm:t>
    </dgm:pt>
    <dgm:pt modelId="{3B39BD43-8DE0-4CED-B120-DA23F47A296D}" type="sibTrans" cxnId="{EF331385-F704-4674-B40A-6251164EB685}">
      <dgm:prSet/>
      <dgm:spPr/>
      <dgm:t>
        <a:bodyPr/>
        <a:lstStyle/>
        <a:p>
          <a:endParaRPr lang="hu-HU" sz="2000"/>
        </a:p>
      </dgm:t>
    </dgm:pt>
    <dgm:pt modelId="{436E68EF-FD5E-4805-BE34-161E92E497EC}">
      <dgm:prSet phldrT="[Szöveg]" custT="1"/>
      <dgm:spPr/>
      <dgm:t>
        <a:bodyPr/>
        <a:lstStyle/>
        <a:p>
          <a:r>
            <a:rPr lang="hu-HU" sz="1600" dirty="0" smtClean="0"/>
            <a:t>Szakmai vizsga komplex érettségi angol nyelv</a:t>
          </a:r>
          <a:endParaRPr lang="hu-HU" sz="1600" dirty="0"/>
        </a:p>
      </dgm:t>
    </dgm:pt>
    <dgm:pt modelId="{BB1BB8F4-C460-41BF-8174-ACD5C0A62FFF}" type="parTrans" cxnId="{8D9A1A33-9E6C-4C4D-9BA3-8984BDB3FEAA}">
      <dgm:prSet/>
      <dgm:spPr/>
      <dgm:t>
        <a:bodyPr/>
        <a:lstStyle/>
        <a:p>
          <a:endParaRPr lang="hu-HU" sz="2000"/>
        </a:p>
      </dgm:t>
    </dgm:pt>
    <dgm:pt modelId="{49B732D5-901F-436F-94A4-E0DA4849B2CD}" type="sibTrans" cxnId="{8D9A1A33-9E6C-4C4D-9BA3-8984BDB3FEAA}">
      <dgm:prSet/>
      <dgm:spPr/>
      <dgm:t>
        <a:bodyPr/>
        <a:lstStyle/>
        <a:p>
          <a:endParaRPr lang="hu-HU" sz="2000"/>
        </a:p>
      </dgm:t>
    </dgm:pt>
    <dgm:pt modelId="{62A18677-D025-40FB-9553-F07FEDD26A13}">
      <dgm:prSet custT="1"/>
      <dgm:spPr/>
      <dgm:t>
        <a:bodyPr/>
        <a:lstStyle/>
        <a:p>
          <a:r>
            <a:rPr lang="hu-HU" sz="1800" dirty="0" smtClean="0"/>
            <a:t>13. </a:t>
          </a:r>
        </a:p>
        <a:p>
          <a:r>
            <a:rPr lang="hu-HU" sz="1800" dirty="0" smtClean="0"/>
            <a:t>évfolyam</a:t>
          </a:r>
          <a:endParaRPr lang="hu-HU" sz="1800" dirty="0"/>
        </a:p>
      </dgm:t>
    </dgm:pt>
    <dgm:pt modelId="{4E0776C4-A9CD-4315-9CC8-16B37632E65E}" type="parTrans" cxnId="{43856964-C64F-4DA1-B8D9-D05373CB8E19}">
      <dgm:prSet/>
      <dgm:spPr/>
      <dgm:t>
        <a:bodyPr/>
        <a:lstStyle/>
        <a:p>
          <a:endParaRPr lang="hu-HU" sz="2000"/>
        </a:p>
      </dgm:t>
    </dgm:pt>
    <dgm:pt modelId="{1C083929-E9DD-45BC-A877-BD6B37DBCD95}" type="sibTrans" cxnId="{43856964-C64F-4DA1-B8D9-D05373CB8E19}">
      <dgm:prSet/>
      <dgm:spPr/>
      <dgm:t>
        <a:bodyPr/>
        <a:lstStyle/>
        <a:p>
          <a:endParaRPr lang="hu-HU" sz="2000"/>
        </a:p>
      </dgm:t>
    </dgm:pt>
    <dgm:pt modelId="{0252D7C0-D711-4597-8500-81519D5A8A5E}">
      <dgm:prSet custT="1"/>
      <dgm:spPr/>
      <dgm:t>
        <a:bodyPr/>
        <a:lstStyle/>
        <a:p>
          <a:r>
            <a:rPr lang="hu-HU" sz="1600" dirty="0" smtClean="0"/>
            <a:t>Érettségi magyar, matematika, történelem</a:t>
          </a:r>
        </a:p>
      </dgm:t>
    </dgm:pt>
    <dgm:pt modelId="{56A5E8B7-B403-466B-A00F-2A8D567EA0C0}" type="sibTrans" cxnId="{12A6107F-43EE-4633-89C9-EEBBD2095C4D}">
      <dgm:prSet/>
      <dgm:spPr/>
      <dgm:t>
        <a:bodyPr/>
        <a:lstStyle/>
        <a:p>
          <a:endParaRPr lang="hu-HU" sz="2000"/>
        </a:p>
      </dgm:t>
    </dgm:pt>
    <dgm:pt modelId="{9B494D8F-19FB-4904-A91C-C3253636BF62}" type="parTrans" cxnId="{12A6107F-43EE-4633-89C9-EEBBD2095C4D}">
      <dgm:prSet/>
      <dgm:spPr/>
      <dgm:t>
        <a:bodyPr/>
        <a:lstStyle/>
        <a:p>
          <a:endParaRPr lang="hu-HU" sz="2000"/>
        </a:p>
      </dgm:t>
    </dgm:pt>
    <dgm:pt modelId="{46A6EBBD-1C93-4559-8E69-A094FB2D8967}" type="pres">
      <dgm:prSet presAssocID="{379C3E71-42A7-4EAD-B541-87220CD321EE}" presName="Name0" presStyleCnt="0">
        <dgm:presLayoutVars>
          <dgm:dir/>
          <dgm:animLvl val="lvl"/>
          <dgm:resizeHandles val="exact"/>
        </dgm:presLayoutVars>
      </dgm:prSet>
      <dgm:spPr/>
    </dgm:pt>
    <dgm:pt modelId="{4340CA1E-7AB0-47F1-8196-45AAE69D22BA}" type="pres">
      <dgm:prSet presAssocID="{7A7B4507-2F5E-4F90-B631-15624FBEB048}" presName="parTxOnly" presStyleLbl="node1" presStyleIdx="0" presStyleCnt="5" custScaleX="1442098" custScaleY="14420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5C53289-A47A-452B-AA82-3A17E6089EC5}" type="pres">
      <dgm:prSet presAssocID="{3D0B92D5-FE17-4C36-B741-B18D0E98B8BA}" presName="parTxOnlySpace" presStyleCnt="0"/>
      <dgm:spPr/>
    </dgm:pt>
    <dgm:pt modelId="{DD661B09-23FE-411A-858D-F483F0F93363}" type="pres">
      <dgm:prSet presAssocID="{30C9BD0C-8A63-4C8E-9EBD-134787EBCFEF}" presName="parTxOnly" presStyleLbl="node1" presStyleIdx="1" presStyleCnt="5" custScaleX="1083469" custScaleY="10834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027A071-CFEA-4724-B6A6-9D2FF2F409DD}" type="pres">
      <dgm:prSet presAssocID="{3B39BD43-8DE0-4CED-B120-DA23F47A296D}" presName="parTxOnlySpace" presStyleCnt="0"/>
      <dgm:spPr/>
    </dgm:pt>
    <dgm:pt modelId="{6A14B4E3-D68A-4AEC-AF5F-A0370A65F45E}" type="pres">
      <dgm:prSet presAssocID="{0252D7C0-D711-4597-8500-81519D5A8A5E}" presName="parTxOnly" presStyleLbl="node1" presStyleIdx="2" presStyleCnt="5" custScaleX="1442098" custScaleY="14420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9C71E75-D205-460A-B082-C8FBD2726CEC}" type="pres">
      <dgm:prSet presAssocID="{56A5E8B7-B403-466B-A00F-2A8D567EA0C0}" presName="parTxOnlySpace" presStyleCnt="0"/>
      <dgm:spPr/>
    </dgm:pt>
    <dgm:pt modelId="{0B5A88C2-69AC-4E4D-9BFB-AB4B6B057B46}" type="pres">
      <dgm:prSet presAssocID="{62A18677-D025-40FB-9553-F07FEDD26A13}" presName="parTxOnly" presStyleLbl="node1" presStyleIdx="3" presStyleCnt="5" custScaleX="1083469" custScaleY="10834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FFC51A7-22E4-4D13-884E-FF85F50E4311}" type="pres">
      <dgm:prSet presAssocID="{1C083929-E9DD-45BC-A877-BD6B37DBCD95}" presName="parTxOnlySpace" presStyleCnt="0"/>
      <dgm:spPr/>
    </dgm:pt>
    <dgm:pt modelId="{CD40F79D-ECDC-4DA1-83F9-3403E7B87204}" type="pres">
      <dgm:prSet presAssocID="{436E68EF-FD5E-4805-BE34-161E92E497EC}" presName="parTxOnly" presStyleLbl="node1" presStyleIdx="4" presStyleCnt="5" custScaleX="1442098" custScaleY="14420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01FDC7DA-F4CF-4E44-B097-4D9C3D65887A}" type="presOf" srcId="{62A18677-D025-40FB-9553-F07FEDD26A13}" destId="{0B5A88C2-69AC-4E4D-9BFB-AB4B6B057B46}" srcOrd="0" destOrd="0" presId="urn:microsoft.com/office/officeart/2005/8/layout/chevron1"/>
    <dgm:cxn modelId="{EE004BAB-C24F-4557-8FB4-F215453222B8}" type="presOf" srcId="{379C3E71-42A7-4EAD-B541-87220CD321EE}" destId="{46A6EBBD-1C93-4559-8E69-A094FB2D8967}" srcOrd="0" destOrd="0" presId="urn:microsoft.com/office/officeart/2005/8/layout/chevron1"/>
    <dgm:cxn modelId="{EF331385-F704-4674-B40A-6251164EB685}" srcId="{379C3E71-42A7-4EAD-B541-87220CD321EE}" destId="{30C9BD0C-8A63-4C8E-9EBD-134787EBCFEF}" srcOrd="1" destOrd="0" parTransId="{9E5AB5A3-7D35-4174-8D5D-0522651B72A9}" sibTransId="{3B39BD43-8DE0-4CED-B120-DA23F47A296D}"/>
    <dgm:cxn modelId="{12A6107F-43EE-4633-89C9-EEBBD2095C4D}" srcId="{379C3E71-42A7-4EAD-B541-87220CD321EE}" destId="{0252D7C0-D711-4597-8500-81519D5A8A5E}" srcOrd="2" destOrd="0" parTransId="{9B494D8F-19FB-4904-A91C-C3253636BF62}" sibTransId="{56A5E8B7-B403-466B-A00F-2A8D567EA0C0}"/>
    <dgm:cxn modelId="{C0417AE0-56E2-4BB7-9FCD-F70A2C23DC5A}" type="presOf" srcId="{30C9BD0C-8A63-4C8E-9EBD-134787EBCFEF}" destId="{DD661B09-23FE-411A-858D-F483F0F93363}" srcOrd="0" destOrd="0" presId="urn:microsoft.com/office/officeart/2005/8/layout/chevron1"/>
    <dgm:cxn modelId="{AD2131C7-603D-41D9-A59E-8F49CEBE59E1}" srcId="{379C3E71-42A7-4EAD-B541-87220CD321EE}" destId="{7A7B4507-2F5E-4F90-B631-15624FBEB048}" srcOrd="0" destOrd="0" parTransId="{143C0239-8AA9-4927-A338-4B0D6970A572}" sibTransId="{3D0B92D5-FE17-4C36-B741-B18D0E98B8BA}"/>
    <dgm:cxn modelId="{43856964-C64F-4DA1-B8D9-D05373CB8E19}" srcId="{379C3E71-42A7-4EAD-B541-87220CD321EE}" destId="{62A18677-D025-40FB-9553-F07FEDD26A13}" srcOrd="3" destOrd="0" parTransId="{4E0776C4-A9CD-4315-9CC8-16B37632E65E}" sibTransId="{1C083929-E9DD-45BC-A877-BD6B37DBCD95}"/>
    <dgm:cxn modelId="{8D9A1A33-9E6C-4C4D-9BA3-8984BDB3FEAA}" srcId="{379C3E71-42A7-4EAD-B541-87220CD321EE}" destId="{436E68EF-FD5E-4805-BE34-161E92E497EC}" srcOrd="4" destOrd="0" parTransId="{BB1BB8F4-C460-41BF-8174-ACD5C0A62FFF}" sibTransId="{49B732D5-901F-436F-94A4-E0DA4849B2CD}"/>
    <dgm:cxn modelId="{7E0C58A4-C8B5-4F3D-84CE-E0ABF6010143}" type="presOf" srcId="{436E68EF-FD5E-4805-BE34-161E92E497EC}" destId="{CD40F79D-ECDC-4DA1-83F9-3403E7B87204}" srcOrd="0" destOrd="0" presId="urn:microsoft.com/office/officeart/2005/8/layout/chevron1"/>
    <dgm:cxn modelId="{1101218D-E1D9-4E87-B394-84E4BF6DA069}" type="presOf" srcId="{7A7B4507-2F5E-4F90-B631-15624FBEB048}" destId="{4340CA1E-7AB0-47F1-8196-45AAE69D22BA}" srcOrd="0" destOrd="0" presId="urn:microsoft.com/office/officeart/2005/8/layout/chevron1"/>
    <dgm:cxn modelId="{AAE87BAC-739F-4C91-87F3-30B805D1B367}" type="presOf" srcId="{0252D7C0-D711-4597-8500-81519D5A8A5E}" destId="{6A14B4E3-D68A-4AEC-AF5F-A0370A65F45E}" srcOrd="0" destOrd="0" presId="urn:microsoft.com/office/officeart/2005/8/layout/chevron1"/>
    <dgm:cxn modelId="{94E05845-D840-4176-BC1C-8BAAFE55BC08}" type="presParOf" srcId="{46A6EBBD-1C93-4559-8E69-A094FB2D8967}" destId="{4340CA1E-7AB0-47F1-8196-45AAE69D22BA}" srcOrd="0" destOrd="0" presId="urn:microsoft.com/office/officeart/2005/8/layout/chevron1"/>
    <dgm:cxn modelId="{8D3CBFC0-4E16-4BDA-B5CC-805291C92831}" type="presParOf" srcId="{46A6EBBD-1C93-4559-8E69-A094FB2D8967}" destId="{F5C53289-A47A-452B-AA82-3A17E6089EC5}" srcOrd="1" destOrd="0" presId="urn:microsoft.com/office/officeart/2005/8/layout/chevron1"/>
    <dgm:cxn modelId="{75DD7BF8-BAC7-4636-8083-B96EE9B6315F}" type="presParOf" srcId="{46A6EBBD-1C93-4559-8E69-A094FB2D8967}" destId="{DD661B09-23FE-411A-858D-F483F0F93363}" srcOrd="2" destOrd="0" presId="urn:microsoft.com/office/officeart/2005/8/layout/chevron1"/>
    <dgm:cxn modelId="{3475875E-73C2-4FBB-9853-D5A3EFCA0F3B}" type="presParOf" srcId="{46A6EBBD-1C93-4559-8E69-A094FB2D8967}" destId="{4027A071-CFEA-4724-B6A6-9D2FF2F409DD}" srcOrd="3" destOrd="0" presId="urn:microsoft.com/office/officeart/2005/8/layout/chevron1"/>
    <dgm:cxn modelId="{5F0D0EE0-DB8B-48A5-9F40-F0FB1365B47C}" type="presParOf" srcId="{46A6EBBD-1C93-4559-8E69-A094FB2D8967}" destId="{6A14B4E3-D68A-4AEC-AF5F-A0370A65F45E}" srcOrd="4" destOrd="0" presId="urn:microsoft.com/office/officeart/2005/8/layout/chevron1"/>
    <dgm:cxn modelId="{5AF5E17E-E07C-43E9-A0F1-2A9AFA1CE4F8}" type="presParOf" srcId="{46A6EBBD-1C93-4559-8E69-A094FB2D8967}" destId="{29C71E75-D205-460A-B082-C8FBD2726CEC}" srcOrd="5" destOrd="0" presId="urn:microsoft.com/office/officeart/2005/8/layout/chevron1"/>
    <dgm:cxn modelId="{AA16878C-2918-4030-8F12-44EA8320F348}" type="presParOf" srcId="{46A6EBBD-1C93-4559-8E69-A094FB2D8967}" destId="{0B5A88C2-69AC-4E4D-9BFB-AB4B6B057B46}" srcOrd="6" destOrd="0" presId="urn:microsoft.com/office/officeart/2005/8/layout/chevron1"/>
    <dgm:cxn modelId="{8CE9D54D-661B-4862-BEB6-92E84A977C53}" type="presParOf" srcId="{46A6EBBD-1C93-4559-8E69-A094FB2D8967}" destId="{EFFC51A7-22E4-4D13-884E-FF85F50E4311}" srcOrd="7" destOrd="0" presId="urn:microsoft.com/office/officeart/2005/8/layout/chevron1"/>
    <dgm:cxn modelId="{6BFD3411-3C08-44AC-927D-1AD289413A39}" type="presParOf" srcId="{46A6EBBD-1C93-4559-8E69-A094FB2D8967}" destId="{CD40F79D-ECDC-4DA1-83F9-3403E7B872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5D93D-90DB-4D85-9643-A14FA1686702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42AA10C7-30E0-4F90-8AC9-2D4AAA4733F6}">
      <dgm:prSet phldrT="[Szöveg]"/>
      <dgm:spPr/>
      <dgm:t>
        <a:bodyPr/>
        <a:lstStyle/>
        <a:p>
          <a:r>
            <a:rPr lang="hu-HU" dirty="0" smtClean="0"/>
            <a:t>9-10.  évfolyam</a:t>
          </a:r>
        </a:p>
        <a:p>
          <a:r>
            <a:rPr lang="hu-HU" dirty="0" smtClean="0"/>
            <a:t>ágazati alapképzés</a:t>
          </a:r>
          <a:endParaRPr lang="hu-HU" dirty="0"/>
        </a:p>
      </dgm:t>
    </dgm:pt>
    <dgm:pt modelId="{AB50A0C6-E95D-4DD5-A251-E936FC60DE1A}" type="parTrans" cxnId="{32D3922D-2313-4C4E-969E-657177CEA07D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AF716730-C5CC-40FF-81F0-9FF2F72A77D4}" type="sibTrans" cxnId="{32D3922D-2313-4C4E-969E-657177CEA07D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E980EBBD-36DA-4EB0-B8D6-F74F4C0D1EC0}">
      <dgm:prSet phldrT="[Szöveg]"/>
      <dgm:spPr/>
      <dgm:t>
        <a:bodyPr/>
        <a:lstStyle/>
        <a:p>
          <a:r>
            <a:rPr lang="hu-HU" smtClean="0"/>
            <a:t>11-12. évfolyam</a:t>
          </a:r>
        </a:p>
        <a:p>
          <a:r>
            <a:rPr lang="hu-HU" smtClean="0"/>
            <a:t>14 szakmai óra</a:t>
          </a:r>
          <a:endParaRPr lang="hu-HU" dirty="0"/>
        </a:p>
      </dgm:t>
    </dgm:pt>
    <dgm:pt modelId="{AF7D70E6-86C4-4967-9DC0-30F559BCAF82}" type="parTrans" cxnId="{BFABB0F8-11B8-4D6A-BCF4-FE9EED4EDA3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69A39F73-A688-4899-A4B2-6DF38E428292}" type="sibTrans" cxnId="{BFABB0F8-11B8-4D6A-BCF4-FE9EED4EDA3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6D3ECC09-17C0-4CAD-AEFC-57C553DF47BD}">
      <dgm:prSet phldrT="[Szöveg]"/>
      <dgm:spPr/>
      <dgm:t>
        <a:bodyPr/>
        <a:lstStyle/>
        <a:p>
          <a:r>
            <a:rPr lang="hu-HU" smtClean="0"/>
            <a:t>13. évfolyam</a:t>
          </a:r>
        </a:p>
        <a:p>
          <a:r>
            <a:rPr lang="hu-HU" smtClean="0"/>
            <a:t>25 szakmai óra</a:t>
          </a:r>
          <a:endParaRPr lang="hu-HU" dirty="0"/>
        </a:p>
      </dgm:t>
    </dgm:pt>
    <dgm:pt modelId="{C58DA195-D975-46B3-BA82-81A7C2BE7EAC}" type="parTrans" cxnId="{D508B1BE-F075-4887-BD2C-B0181D467FD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A4CD774F-23DA-4B7F-9D67-3D6FE6E4E033}" type="sibTrans" cxnId="{D508B1BE-F075-4887-BD2C-B0181D467FD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DFDE3102-8E6C-4840-B6D1-4C10F8B32BC7}" type="pres">
      <dgm:prSet presAssocID="{A325D93D-90DB-4D85-9643-A14FA168670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31045DB6-CA1D-45C9-9210-268D4ADBFBDA}" type="pres">
      <dgm:prSet presAssocID="{42AA10C7-30E0-4F90-8AC9-2D4AAA4733F6}" presName="composite" presStyleCnt="0"/>
      <dgm:spPr/>
      <dgm:t>
        <a:bodyPr/>
        <a:lstStyle/>
        <a:p>
          <a:endParaRPr lang="hu-HU"/>
        </a:p>
      </dgm:t>
    </dgm:pt>
    <dgm:pt modelId="{882070D3-64E2-4626-B47D-8A0D93AECEA5}" type="pres">
      <dgm:prSet presAssocID="{42AA10C7-30E0-4F90-8AC9-2D4AAA4733F6}" presName="bentUpArrow1" presStyleLbl="alignImgPlace1" presStyleIdx="0" presStyleCnt="2" custScaleX="111328"/>
      <dgm:spPr/>
      <dgm:t>
        <a:bodyPr/>
        <a:lstStyle/>
        <a:p>
          <a:endParaRPr lang="hu-HU"/>
        </a:p>
      </dgm:t>
    </dgm:pt>
    <dgm:pt modelId="{A1E4F24B-D779-4E96-865E-31A7FB476125}" type="pres">
      <dgm:prSet presAssocID="{42AA10C7-30E0-4F90-8AC9-2D4AAA4733F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BD04AD5-FD8A-4F7B-BBB3-4F9C81B00200}" type="pres">
      <dgm:prSet presAssocID="{42AA10C7-30E0-4F90-8AC9-2D4AAA4733F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0523734-BD8C-440A-B8CD-DB9C8DECA366}" type="pres">
      <dgm:prSet presAssocID="{AF716730-C5CC-40FF-81F0-9FF2F72A77D4}" presName="sibTrans" presStyleCnt="0"/>
      <dgm:spPr/>
      <dgm:t>
        <a:bodyPr/>
        <a:lstStyle/>
        <a:p>
          <a:endParaRPr lang="hu-HU"/>
        </a:p>
      </dgm:t>
    </dgm:pt>
    <dgm:pt modelId="{2A2DA668-033E-4F81-88C4-70308173C931}" type="pres">
      <dgm:prSet presAssocID="{E980EBBD-36DA-4EB0-B8D6-F74F4C0D1EC0}" presName="composite" presStyleCnt="0"/>
      <dgm:spPr/>
      <dgm:t>
        <a:bodyPr/>
        <a:lstStyle/>
        <a:p>
          <a:endParaRPr lang="hu-HU"/>
        </a:p>
      </dgm:t>
    </dgm:pt>
    <dgm:pt modelId="{C2D4118F-F962-4B39-B614-B4F40EE96F12}" type="pres">
      <dgm:prSet presAssocID="{E980EBBD-36DA-4EB0-B8D6-F74F4C0D1EC0}" presName="bentUpArrow1" presStyleLbl="alignImgPlace1" presStyleIdx="1" presStyleCnt="2" custScaleX="114547"/>
      <dgm:spPr/>
      <dgm:t>
        <a:bodyPr/>
        <a:lstStyle/>
        <a:p>
          <a:endParaRPr lang="hu-HU"/>
        </a:p>
      </dgm:t>
    </dgm:pt>
    <dgm:pt modelId="{D60C071D-CF0D-47E6-852B-E2FCAED1A194}" type="pres">
      <dgm:prSet presAssocID="{E980EBBD-36DA-4EB0-B8D6-F74F4C0D1EC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144162C-125B-43A8-B33C-A2A52F05E08E}" type="pres">
      <dgm:prSet presAssocID="{E980EBBD-36DA-4EB0-B8D6-F74F4C0D1EC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1F416A2-2EDC-4CC3-B032-575093F0C0D7}" type="pres">
      <dgm:prSet presAssocID="{69A39F73-A688-4899-A4B2-6DF38E428292}" presName="sibTrans" presStyleCnt="0"/>
      <dgm:spPr/>
      <dgm:t>
        <a:bodyPr/>
        <a:lstStyle/>
        <a:p>
          <a:endParaRPr lang="hu-HU"/>
        </a:p>
      </dgm:t>
    </dgm:pt>
    <dgm:pt modelId="{625A2F1C-6C4E-4DDC-8B20-C6BBCC506EF8}" type="pres">
      <dgm:prSet presAssocID="{6D3ECC09-17C0-4CAD-AEFC-57C553DF47BD}" presName="composite" presStyleCnt="0"/>
      <dgm:spPr/>
      <dgm:t>
        <a:bodyPr/>
        <a:lstStyle/>
        <a:p>
          <a:endParaRPr lang="hu-HU"/>
        </a:p>
      </dgm:t>
    </dgm:pt>
    <dgm:pt modelId="{BEF92BD6-C0EB-4D7C-A455-A6F97FD99C92}" type="pres">
      <dgm:prSet presAssocID="{6D3ECC09-17C0-4CAD-AEFC-57C553DF47B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D84DB13-0295-47A8-AA5C-4076CAE32778}" type="presOf" srcId="{A325D93D-90DB-4D85-9643-A14FA1686702}" destId="{DFDE3102-8E6C-4840-B6D1-4C10F8B32BC7}" srcOrd="0" destOrd="0" presId="urn:microsoft.com/office/officeart/2005/8/layout/StepDownProcess"/>
    <dgm:cxn modelId="{D508B1BE-F075-4887-BD2C-B0181D467FD6}" srcId="{A325D93D-90DB-4D85-9643-A14FA1686702}" destId="{6D3ECC09-17C0-4CAD-AEFC-57C553DF47BD}" srcOrd="2" destOrd="0" parTransId="{C58DA195-D975-46B3-BA82-81A7C2BE7EAC}" sibTransId="{A4CD774F-23DA-4B7F-9D67-3D6FE6E4E033}"/>
    <dgm:cxn modelId="{CDDC94FE-C63B-42E4-A92E-41FF9FBF05FB}" type="presOf" srcId="{42AA10C7-30E0-4F90-8AC9-2D4AAA4733F6}" destId="{A1E4F24B-D779-4E96-865E-31A7FB476125}" srcOrd="0" destOrd="0" presId="urn:microsoft.com/office/officeart/2005/8/layout/StepDownProcess"/>
    <dgm:cxn modelId="{B093143E-CA5A-4C58-9BE6-4144901E0F83}" type="presOf" srcId="{E980EBBD-36DA-4EB0-B8D6-F74F4C0D1EC0}" destId="{D60C071D-CF0D-47E6-852B-E2FCAED1A194}" srcOrd="0" destOrd="0" presId="urn:microsoft.com/office/officeart/2005/8/layout/StepDownProcess"/>
    <dgm:cxn modelId="{32D3922D-2313-4C4E-969E-657177CEA07D}" srcId="{A325D93D-90DB-4D85-9643-A14FA1686702}" destId="{42AA10C7-30E0-4F90-8AC9-2D4AAA4733F6}" srcOrd="0" destOrd="0" parTransId="{AB50A0C6-E95D-4DD5-A251-E936FC60DE1A}" sibTransId="{AF716730-C5CC-40FF-81F0-9FF2F72A77D4}"/>
    <dgm:cxn modelId="{0AAD459F-B823-49D8-91B3-007B100B732A}" type="presOf" srcId="{6D3ECC09-17C0-4CAD-AEFC-57C553DF47BD}" destId="{BEF92BD6-C0EB-4D7C-A455-A6F97FD99C92}" srcOrd="0" destOrd="0" presId="urn:microsoft.com/office/officeart/2005/8/layout/StepDownProcess"/>
    <dgm:cxn modelId="{BFABB0F8-11B8-4D6A-BCF4-FE9EED4EDA36}" srcId="{A325D93D-90DB-4D85-9643-A14FA1686702}" destId="{E980EBBD-36DA-4EB0-B8D6-F74F4C0D1EC0}" srcOrd="1" destOrd="0" parTransId="{AF7D70E6-86C4-4967-9DC0-30F559BCAF82}" sibTransId="{69A39F73-A688-4899-A4B2-6DF38E428292}"/>
    <dgm:cxn modelId="{10D5450B-1DE9-44A5-9E67-5F10DEFE5764}" type="presParOf" srcId="{DFDE3102-8E6C-4840-B6D1-4C10F8B32BC7}" destId="{31045DB6-CA1D-45C9-9210-268D4ADBFBDA}" srcOrd="0" destOrd="0" presId="urn:microsoft.com/office/officeart/2005/8/layout/StepDownProcess"/>
    <dgm:cxn modelId="{81A603C8-8BB8-4CF8-AD4A-B6BD99B7E50F}" type="presParOf" srcId="{31045DB6-CA1D-45C9-9210-268D4ADBFBDA}" destId="{882070D3-64E2-4626-B47D-8A0D93AECEA5}" srcOrd="0" destOrd="0" presId="urn:microsoft.com/office/officeart/2005/8/layout/StepDownProcess"/>
    <dgm:cxn modelId="{F8357E40-32D6-4497-A869-42469EA3902F}" type="presParOf" srcId="{31045DB6-CA1D-45C9-9210-268D4ADBFBDA}" destId="{A1E4F24B-D779-4E96-865E-31A7FB476125}" srcOrd="1" destOrd="0" presId="urn:microsoft.com/office/officeart/2005/8/layout/StepDownProcess"/>
    <dgm:cxn modelId="{4788FB8E-6231-4809-8CA4-ED4BC69CBA5A}" type="presParOf" srcId="{31045DB6-CA1D-45C9-9210-268D4ADBFBDA}" destId="{8BD04AD5-FD8A-4F7B-BBB3-4F9C81B00200}" srcOrd="2" destOrd="0" presId="urn:microsoft.com/office/officeart/2005/8/layout/StepDownProcess"/>
    <dgm:cxn modelId="{ED6CC2CC-6ACB-4946-8859-ADD0C30E0143}" type="presParOf" srcId="{DFDE3102-8E6C-4840-B6D1-4C10F8B32BC7}" destId="{50523734-BD8C-440A-B8CD-DB9C8DECA366}" srcOrd="1" destOrd="0" presId="urn:microsoft.com/office/officeart/2005/8/layout/StepDownProcess"/>
    <dgm:cxn modelId="{95EC9409-1D1B-4F0D-806C-1D7AD3040856}" type="presParOf" srcId="{DFDE3102-8E6C-4840-B6D1-4C10F8B32BC7}" destId="{2A2DA668-033E-4F81-88C4-70308173C931}" srcOrd="2" destOrd="0" presId="urn:microsoft.com/office/officeart/2005/8/layout/StepDownProcess"/>
    <dgm:cxn modelId="{E78FBE2A-5CF7-4089-9E61-85D8C93F2881}" type="presParOf" srcId="{2A2DA668-033E-4F81-88C4-70308173C931}" destId="{C2D4118F-F962-4B39-B614-B4F40EE96F12}" srcOrd="0" destOrd="0" presId="urn:microsoft.com/office/officeart/2005/8/layout/StepDownProcess"/>
    <dgm:cxn modelId="{CC7CF5CF-2341-47B0-87F8-63473694FB81}" type="presParOf" srcId="{2A2DA668-033E-4F81-88C4-70308173C931}" destId="{D60C071D-CF0D-47E6-852B-E2FCAED1A194}" srcOrd="1" destOrd="0" presId="urn:microsoft.com/office/officeart/2005/8/layout/StepDownProcess"/>
    <dgm:cxn modelId="{C4DCC9AF-DEBF-41BB-AB33-58E2F947CAA7}" type="presParOf" srcId="{2A2DA668-033E-4F81-88C4-70308173C931}" destId="{F144162C-125B-43A8-B33C-A2A52F05E08E}" srcOrd="2" destOrd="0" presId="urn:microsoft.com/office/officeart/2005/8/layout/StepDownProcess"/>
    <dgm:cxn modelId="{92AF5F46-9ECD-4AC6-B371-9F40F7826677}" type="presParOf" srcId="{DFDE3102-8E6C-4840-B6D1-4C10F8B32BC7}" destId="{B1F416A2-2EDC-4CC3-B032-575093F0C0D7}" srcOrd="3" destOrd="0" presId="urn:microsoft.com/office/officeart/2005/8/layout/StepDownProcess"/>
    <dgm:cxn modelId="{F67666C5-67B4-47C2-9D03-5FADFB07CF71}" type="presParOf" srcId="{DFDE3102-8E6C-4840-B6D1-4C10F8B32BC7}" destId="{625A2F1C-6C4E-4DDC-8B20-C6BBCC506EF8}" srcOrd="4" destOrd="0" presId="urn:microsoft.com/office/officeart/2005/8/layout/StepDownProcess"/>
    <dgm:cxn modelId="{A04D63FF-CFB8-4D54-A450-FA46AD8D9DAF}" type="presParOf" srcId="{625A2F1C-6C4E-4DDC-8B20-C6BBCC506EF8}" destId="{BEF92BD6-C0EB-4D7C-A455-A6F97FD99C9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06C8E1-BA2F-44FA-8B9B-CC47F87817D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7D8825ED-203C-4A48-95B5-5E53643AF870}">
      <dgm:prSet custT="1"/>
      <dgm:spPr>
        <a:solidFill>
          <a:srgbClr val="0160B6"/>
        </a:solidFill>
      </dgm:spPr>
      <dgm:t>
        <a:bodyPr/>
        <a:lstStyle/>
        <a:p>
          <a:pPr rtl="0"/>
          <a:r>
            <a:rPr lang="hu-HU" sz="3600" dirty="0" smtClean="0"/>
            <a:t>Miért jöttünk ide?</a:t>
          </a:r>
          <a:endParaRPr lang="hu-HU" sz="3600" dirty="0"/>
        </a:p>
      </dgm:t>
    </dgm:pt>
    <dgm:pt modelId="{99672D2F-A3A6-42B1-BB90-6E81658EC69C}" type="parTrans" cxnId="{257BB596-367A-4A8C-AED3-F22FE65F3247}">
      <dgm:prSet/>
      <dgm:spPr/>
      <dgm:t>
        <a:bodyPr/>
        <a:lstStyle/>
        <a:p>
          <a:endParaRPr lang="hu-HU"/>
        </a:p>
      </dgm:t>
    </dgm:pt>
    <dgm:pt modelId="{A5CA3ED7-C438-4EC7-A8AB-9BC6868A47FD}" type="sibTrans" cxnId="{257BB596-367A-4A8C-AED3-F22FE65F3247}">
      <dgm:prSet/>
      <dgm:spPr/>
      <dgm:t>
        <a:bodyPr/>
        <a:lstStyle/>
        <a:p>
          <a:endParaRPr lang="hu-HU"/>
        </a:p>
      </dgm:t>
    </dgm:pt>
    <dgm:pt modelId="{B9C111A0-932B-4D7A-B4AA-1F9AB2442072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Sokan ajánlották</a:t>
          </a:r>
          <a:endParaRPr lang="hu-HU"/>
        </a:p>
      </dgm:t>
    </dgm:pt>
    <dgm:pt modelId="{BB6991E2-5AEF-4486-8202-2047C82CEDD4}" type="parTrans" cxnId="{A110F82C-CCD5-44B6-BB1B-F0827F1EBE15}">
      <dgm:prSet/>
      <dgm:spPr>
        <a:solidFill>
          <a:srgbClr val="0160B6"/>
        </a:solidFill>
        <a:ln>
          <a:solidFill>
            <a:srgbClr val="0160B6"/>
          </a:solidFill>
        </a:ln>
      </dgm:spPr>
      <dgm:t>
        <a:bodyPr/>
        <a:lstStyle/>
        <a:p>
          <a:endParaRPr lang="hu-HU"/>
        </a:p>
      </dgm:t>
    </dgm:pt>
    <dgm:pt modelId="{F0ADB4CB-299E-424C-B270-EEB8CF774A8E}" type="sibTrans" cxnId="{A110F82C-CCD5-44B6-BB1B-F0827F1EBE15}">
      <dgm:prSet/>
      <dgm:spPr/>
      <dgm:t>
        <a:bodyPr/>
        <a:lstStyle/>
        <a:p>
          <a:endParaRPr lang="hu-HU"/>
        </a:p>
      </dgm:t>
    </dgm:pt>
    <dgm:pt modelId="{4D107709-C587-46F8-9559-3A5AF3FE3EF8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Általános iskolában is érdekelt már</a:t>
          </a:r>
          <a:endParaRPr lang="hu-HU"/>
        </a:p>
      </dgm:t>
    </dgm:pt>
    <dgm:pt modelId="{987CD682-A747-4BE4-BB65-75F85AD42E73}" type="parTrans" cxnId="{5D3205FE-18EC-4996-98E4-51997141F7F8}">
      <dgm:prSet/>
      <dgm:spPr>
        <a:ln>
          <a:solidFill>
            <a:srgbClr val="0160B6"/>
          </a:solidFill>
        </a:ln>
      </dgm:spPr>
      <dgm:t>
        <a:bodyPr/>
        <a:lstStyle/>
        <a:p>
          <a:endParaRPr lang="hu-HU"/>
        </a:p>
      </dgm:t>
    </dgm:pt>
    <dgm:pt modelId="{381DB7BD-FC58-4624-99DB-E609919793EF}" type="sibTrans" cxnId="{5D3205FE-18EC-4996-98E4-51997141F7F8}">
      <dgm:prSet/>
      <dgm:spPr/>
      <dgm:t>
        <a:bodyPr/>
        <a:lstStyle/>
        <a:p>
          <a:endParaRPr lang="hu-HU"/>
        </a:p>
      </dgm:t>
    </dgm:pt>
    <dgm:pt modelId="{1A114DD2-B2F7-467B-A46E-BF00CC39A675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Jó karrier kilátások</a:t>
          </a:r>
          <a:endParaRPr lang="hu-HU"/>
        </a:p>
      </dgm:t>
    </dgm:pt>
    <dgm:pt modelId="{181DA375-6E85-47F1-B47F-CF3F1C1C5A0F}" type="parTrans" cxnId="{4749B8A2-50DA-4604-9562-9F2F50F963F8}">
      <dgm:prSet/>
      <dgm:spPr>
        <a:solidFill>
          <a:srgbClr val="0160B6"/>
        </a:solidFill>
        <a:ln>
          <a:solidFill>
            <a:srgbClr val="0160B6"/>
          </a:solidFill>
        </a:ln>
      </dgm:spPr>
      <dgm:t>
        <a:bodyPr/>
        <a:lstStyle/>
        <a:p>
          <a:endParaRPr lang="hu-HU"/>
        </a:p>
      </dgm:t>
    </dgm:pt>
    <dgm:pt modelId="{CB7B44E2-938C-4914-B764-148004EEDFD7}" type="sibTrans" cxnId="{4749B8A2-50DA-4604-9562-9F2F50F963F8}">
      <dgm:prSet/>
      <dgm:spPr/>
      <dgm:t>
        <a:bodyPr/>
        <a:lstStyle/>
        <a:p>
          <a:endParaRPr lang="hu-HU"/>
        </a:p>
      </dgm:t>
    </dgm:pt>
    <dgm:pt modelId="{F9B98EB4-87DC-4A33-B40B-4777896BEDA6}">
      <dgm:prSet/>
      <dgm:spPr>
        <a:solidFill>
          <a:srgbClr val="0160B6"/>
        </a:solidFill>
      </dgm:spPr>
      <dgm:t>
        <a:bodyPr/>
        <a:lstStyle/>
        <a:p>
          <a:pPr rtl="0"/>
          <a:r>
            <a:rPr lang="hu-HU" smtClean="0"/>
            <a:t>Kiemelkedő szakmai oktatás</a:t>
          </a:r>
          <a:endParaRPr lang="hu-HU"/>
        </a:p>
      </dgm:t>
    </dgm:pt>
    <dgm:pt modelId="{83CFFC8A-5B34-41C2-B0A3-C8A442505CB0}" type="parTrans" cxnId="{5A00BC2B-4A11-4E60-99DE-3A5FCD70BF29}">
      <dgm:prSet/>
      <dgm:spPr>
        <a:solidFill>
          <a:srgbClr val="0160B6"/>
        </a:solidFill>
        <a:ln>
          <a:solidFill>
            <a:srgbClr val="0160B6"/>
          </a:solidFill>
        </a:ln>
      </dgm:spPr>
      <dgm:t>
        <a:bodyPr/>
        <a:lstStyle/>
        <a:p>
          <a:endParaRPr lang="hu-HU"/>
        </a:p>
      </dgm:t>
    </dgm:pt>
    <dgm:pt modelId="{520B536B-189A-4507-8F15-1D65EB285C4B}" type="sibTrans" cxnId="{5A00BC2B-4A11-4E60-99DE-3A5FCD70BF29}">
      <dgm:prSet/>
      <dgm:spPr/>
      <dgm:t>
        <a:bodyPr/>
        <a:lstStyle/>
        <a:p>
          <a:endParaRPr lang="hu-HU"/>
        </a:p>
      </dgm:t>
    </dgm:pt>
    <dgm:pt modelId="{D57E8888-8EDE-4D65-9062-E37432FB2221}" type="pres">
      <dgm:prSet presAssocID="{8506C8E1-BA2F-44FA-8B9B-CC47F87817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hu-HU"/>
        </a:p>
      </dgm:t>
    </dgm:pt>
    <dgm:pt modelId="{F3129173-999E-4F95-9D04-DDD30475EED5}" type="pres">
      <dgm:prSet presAssocID="{7D8825ED-203C-4A48-95B5-5E53643AF870}" presName="hierRoot1" presStyleCnt="0">
        <dgm:presLayoutVars>
          <dgm:hierBranch val="init"/>
        </dgm:presLayoutVars>
      </dgm:prSet>
      <dgm:spPr/>
    </dgm:pt>
    <dgm:pt modelId="{02B68F03-7FE5-4880-B1F5-4AD9C7E066B6}" type="pres">
      <dgm:prSet presAssocID="{7D8825ED-203C-4A48-95B5-5E53643AF870}" presName="rootComposite1" presStyleCnt="0"/>
      <dgm:spPr/>
    </dgm:pt>
    <dgm:pt modelId="{8F32EF1B-C8D8-4CEF-99A6-0D1542CB6A9C}" type="pres">
      <dgm:prSet presAssocID="{7D8825ED-203C-4A48-95B5-5E53643AF870}" presName="rootText1" presStyleLbl="node0" presStyleIdx="0" presStyleCnt="1" custScaleX="244552" custScaleY="146410" custLinFactY="-29503" custLinFactNeighborX="2041" custLinFactNeighborY="-100000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44EF8B0E-81C0-4E91-85B3-2968C44C4DCD}" type="pres">
      <dgm:prSet presAssocID="{7D8825ED-203C-4A48-95B5-5E53643AF870}" presName="rootConnector1" presStyleLbl="node1" presStyleIdx="0" presStyleCnt="0"/>
      <dgm:spPr/>
      <dgm:t>
        <a:bodyPr/>
        <a:lstStyle/>
        <a:p>
          <a:endParaRPr lang="hu-HU"/>
        </a:p>
      </dgm:t>
    </dgm:pt>
    <dgm:pt modelId="{E0ED3441-FDE6-4D93-9311-6F64F745B2B6}" type="pres">
      <dgm:prSet presAssocID="{7D8825ED-203C-4A48-95B5-5E53643AF870}" presName="hierChild2" presStyleCnt="0"/>
      <dgm:spPr/>
    </dgm:pt>
    <dgm:pt modelId="{48335ED9-A2C6-4F33-9C4B-F8575121CDD8}" type="pres">
      <dgm:prSet presAssocID="{BB6991E2-5AEF-4486-8202-2047C82CEDD4}" presName="Name37" presStyleLbl="parChTrans1D2" presStyleIdx="0" presStyleCnt="4"/>
      <dgm:spPr/>
      <dgm:t>
        <a:bodyPr/>
        <a:lstStyle/>
        <a:p>
          <a:endParaRPr lang="hu-HU"/>
        </a:p>
      </dgm:t>
    </dgm:pt>
    <dgm:pt modelId="{FACD1A86-3034-4256-8FF4-6EBC777E3ACC}" type="pres">
      <dgm:prSet presAssocID="{B9C111A0-932B-4D7A-B4AA-1F9AB2442072}" presName="hierRoot2" presStyleCnt="0">
        <dgm:presLayoutVars>
          <dgm:hierBranch val="init"/>
        </dgm:presLayoutVars>
      </dgm:prSet>
      <dgm:spPr/>
    </dgm:pt>
    <dgm:pt modelId="{83E29CE9-5E44-4D21-8A6B-FE00B99EF2B9}" type="pres">
      <dgm:prSet presAssocID="{B9C111A0-932B-4D7A-B4AA-1F9AB2442072}" presName="rootComposite" presStyleCnt="0"/>
      <dgm:spPr/>
    </dgm:pt>
    <dgm:pt modelId="{BA4E638A-170D-44E4-AFE8-9E6C97983607}" type="pres">
      <dgm:prSet presAssocID="{B9C111A0-932B-4D7A-B4AA-1F9AB2442072}" presName="rootText" presStyleLbl="node2" presStyleIdx="0" presStyleCnt="4" custScaleX="133100" custScaleY="133100" custLinFactNeighborX="18574" custLinFactNeighborY="-51111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1871F673-79E3-4C33-8B6A-65D0D656B6D8}" type="pres">
      <dgm:prSet presAssocID="{B9C111A0-932B-4D7A-B4AA-1F9AB2442072}" presName="rootConnector" presStyleLbl="node2" presStyleIdx="0" presStyleCnt="4"/>
      <dgm:spPr/>
      <dgm:t>
        <a:bodyPr/>
        <a:lstStyle/>
        <a:p>
          <a:endParaRPr lang="hu-HU"/>
        </a:p>
      </dgm:t>
    </dgm:pt>
    <dgm:pt modelId="{74FE2A02-7084-4795-A8D0-B79A42411EF8}" type="pres">
      <dgm:prSet presAssocID="{B9C111A0-932B-4D7A-B4AA-1F9AB2442072}" presName="hierChild4" presStyleCnt="0"/>
      <dgm:spPr/>
    </dgm:pt>
    <dgm:pt modelId="{576D8B24-2A28-4A17-89C6-BF64FD06E4BC}" type="pres">
      <dgm:prSet presAssocID="{B9C111A0-932B-4D7A-B4AA-1F9AB2442072}" presName="hierChild5" presStyleCnt="0"/>
      <dgm:spPr/>
    </dgm:pt>
    <dgm:pt modelId="{6A90656E-C46C-410A-994F-C7F0FD6DD784}" type="pres">
      <dgm:prSet presAssocID="{987CD682-A747-4BE4-BB65-75F85AD42E73}" presName="Name37" presStyleLbl="parChTrans1D2" presStyleIdx="1" presStyleCnt="4"/>
      <dgm:spPr/>
      <dgm:t>
        <a:bodyPr/>
        <a:lstStyle/>
        <a:p>
          <a:endParaRPr lang="hu-HU"/>
        </a:p>
      </dgm:t>
    </dgm:pt>
    <dgm:pt modelId="{80E78179-1BF5-493F-BE75-6F9517ECFA53}" type="pres">
      <dgm:prSet presAssocID="{4D107709-C587-46F8-9559-3A5AF3FE3EF8}" presName="hierRoot2" presStyleCnt="0">
        <dgm:presLayoutVars>
          <dgm:hierBranch val="init"/>
        </dgm:presLayoutVars>
      </dgm:prSet>
      <dgm:spPr/>
    </dgm:pt>
    <dgm:pt modelId="{2A8C8098-54C2-4453-A318-6F80D72164EE}" type="pres">
      <dgm:prSet presAssocID="{4D107709-C587-46F8-9559-3A5AF3FE3EF8}" presName="rootComposite" presStyleCnt="0"/>
      <dgm:spPr/>
    </dgm:pt>
    <dgm:pt modelId="{02F0CA18-49EC-444C-96CD-0583475BEE4F}" type="pres">
      <dgm:prSet presAssocID="{4D107709-C587-46F8-9559-3A5AF3FE3EF8}" presName="rootText" presStyleLbl="node2" presStyleIdx="1" presStyleCnt="4" custScaleX="133100" custScaleY="133100" custLinFactY="17772" custLinFactNeighborX="-8864" custLinFactNeighborY="100000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CB47AC82-A11B-4667-97CE-6C53F3CD8669}" type="pres">
      <dgm:prSet presAssocID="{4D107709-C587-46F8-9559-3A5AF3FE3EF8}" presName="rootConnector" presStyleLbl="node2" presStyleIdx="1" presStyleCnt="4"/>
      <dgm:spPr/>
      <dgm:t>
        <a:bodyPr/>
        <a:lstStyle/>
        <a:p>
          <a:endParaRPr lang="hu-HU"/>
        </a:p>
      </dgm:t>
    </dgm:pt>
    <dgm:pt modelId="{0E3ACD8C-56E6-4443-B9C3-8A850924E2AE}" type="pres">
      <dgm:prSet presAssocID="{4D107709-C587-46F8-9559-3A5AF3FE3EF8}" presName="hierChild4" presStyleCnt="0"/>
      <dgm:spPr/>
    </dgm:pt>
    <dgm:pt modelId="{1ACA52BE-8487-4A7D-B233-894A5F0FAF1A}" type="pres">
      <dgm:prSet presAssocID="{4D107709-C587-46F8-9559-3A5AF3FE3EF8}" presName="hierChild5" presStyleCnt="0"/>
      <dgm:spPr/>
    </dgm:pt>
    <dgm:pt modelId="{03F701BB-088B-45AA-9AC6-C497C94EC884}" type="pres">
      <dgm:prSet presAssocID="{181DA375-6E85-47F1-B47F-CF3F1C1C5A0F}" presName="Name37" presStyleLbl="parChTrans1D2" presStyleIdx="2" presStyleCnt="4"/>
      <dgm:spPr/>
      <dgm:t>
        <a:bodyPr/>
        <a:lstStyle/>
        <a:p>
          <a:endParaRPr lang="hu-HU"/>
        </a:p>
      </dgm:t>
    </dgm:pt>
    <dgm:pt modelId="{E726D843-76E5-4371-8ED9-62541C097DD4}" type="pres">
      <dgm:prSet presAssocID="{1A114DD2-B2F7-467B-A46E-BF00CC39A675}" presName="hierRoot2" presStyleCnt="0">
        <dgm:presLayoutVars>
          <dgm:hierBranch val="init"/>
        </dgm:presLayoutVars>
      </dgm:prSet>
      <dgm:spPr/>
    </dgm:pt>
    <dgm:pt modelId="{722E1069-2D24-4726-A3C6-DF5379685DB2}" type="pres">
      <dgm:prSet presAssocID="{1A114DD2-B2F7-467B-A46E-BF00CC39A675}" presName="rootComposite" presStyleCnt="0"/>
      <dgm:spPr/>
    </dgm:pt>
    <dgm:pt modelId="{D0052F08-47F7-4E50-AEF9-52BEACDFB448}" type="pres">
      <dgm:prSet presAssocID="{1A114DD2-B2F7-467B-A46E-BF00CC39A675}" presName="rootText" presStyleLbl="node2" presStyleIdx="2" presStyleCnt="4" custScaleX="133100" custScaleY="133100" custLinFactY="17772" custLinFactNeighborX="5919" custLinFactNeighborY="100000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B124366B-0D81-42C5-8036-91293E0F9314}" type="pres">
      <dgm:prSet presAssocID="{1A114DD2-B2F7-467B-A46E-BF00CC39A675}" presName="rootConnector" presStyleLbl="node2" presStyleIdx="2" presStyleCnt="4"/>
      <dgm:spPr/>
      <dgm:t>
        <a:bodyPr/>
        <a:lstStyle/>
        <a:p>
          <a:endParaRPr lang="hu-HU"/>
        </a:p>
      </dgm:t>
    </dgm:pt>
    <dgm:pt modelId="{2582AC97-784E-41E3-8B16-BB49EC4EBA39}" type="pres">
      <dgm:prSet presAssocID="{1A114DD2-B2F7-467B-A46E-BF00CC39A675}" presName="hierChild4" presStyleCnt="0"/>
      <dgm:spPr/>
    </dgm:pt>
    <dgm:pt modelId="{0E4E4D40-A024-4645-89E7-5A82BACF661E}" type="pres">
      <dgm:prSet presAssocID="{1A114DD2-B2F7-467B-A46E-BF00CC39A675}" presName="hierChild5" presStyleCnt="0"/>
      <dgm:spPr/>
    </dgm:pt>
    <dgm:pt modelId="{28EEC1D2-87B0-40C4-9893-29D686E6A296}" type="pres">
      <dgm:prSet presAssocID="{83CFFC8A-5B34-41C2-B0A3-C8A442505CB0}" presName="Name37" presStyleLbl="parChTrans1D2" presStyleIdx="3" presStyleCnt="4"/>
      <dgm:spPr/>
      <dgm:t>
        <a:bodyPr/>
        <a:lstStyle/>
        <a:p>
          <a:endParaRPr lang="hu-HU"/>
        </a:p>
      </dgm:t>
    </dgm:pt>
    <dgm:pt modelId="{E48BB672-2676-4844-9AC8-7B6A437BB2F7}" type="pres">
      <dgm:prSet presAssocID="{F9B98EB4-87DC-4A33-B40B-4777896BEDA6}" presName="hierRoot2" presStyleCnt="0">
        <dgm:presLayoutVars>
          <dgm:hierBranch val="init"/>
        </dgm:presLayoutVars>
      </dgm:prSet>
      <dgm:spPr/>
    </dgm:pt>
    <dgm:pt modelId="{B2E6A141-328B-4001-AF9B-B6724168396C}" type="pres">
      <dgm:prSet presAssocID="{F9B98EB4-87DC-4A33-B40B-4777896BEDA6}" presName="rootComposite" presStyleCnt="0"/>
      <dgm:spPr/>
    </dgm:pt>
    <dgm:pt modelId="{37F78BE1-948B-4F7D-8937-73F2F7FD7631}" type="pres">
      <dgm:prSet presAssocID="{F9B98EB4-87DC-4A33-B40B-4777896BEDA6}" presName="rootText" presStyleLbl="node2" presStyleIdx="3" presStyleCnt="4" custScaleX="133100" custScaleY="133100" custLinFactNeighborX="-21519" custLinFactNeighborY="-51111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A05B03EC-86A3-4EE9-AE53-6F6F25F85BDC}" type="pres">
      <dgm:prSet presAssocID="{F9B98EB4-87DC-4A33-B40B-4777896BEDA6}" presName="rootConnector" presStyleLbl="node2" presStyleIdx="3" presStyleCnt="4"/>
      <dgm:spPr/>
      <dgm:t>
        <a:bodyPr/>
        <a:lstStyle/>
        <a:p>
          <a:endParaRPr lang="hu-HU"/>
        </a:p>
      </dgm:t>
    </dgm:pt>
    <dgm:pt modelId="{E46ED01A-5624-4ED8-B0FA-96A3F5594C06}" type="pres">
      <dgm:prSet presAssocID="{F9B98EB4-87DC-4A33-B40B-4777896BEDA6}" presName="hierChild4" presStyleCnt="0"/>
      <dgm:spPr/>
    </dgm:pt>
    <dgm:pt modelId="{2E426DFF-C5B9-4ECC-98B2-DCA8C70ACA9A}" type="pres">
      <dgm:prSet presAssocID="{F9B98EB4-87DC-4A33-B40B-4777896BEDA6}" presName="hierChild5" presStyleCnt="0"/>
      <dgm:spPr/>
    </dgm:pt>
    <dgm:pt modelId="{A83D19F2-8F0C-4AAB-8034-8210CB42B46F}" type="pres">
      <dgm:prSet presAssocID="{7D8825ED-203C-4A48-95B5-5E53643AF870}" presName="hierChild3" presStyleCnt="0"/>
      <dgm:spPr/>
    </dgm:pt>
  </dgm:ptLst>
  <dgm:cxnLst>
    <dgm:cxn modelId="{A110F82C-CCD5-44B6-BB1B-F0827F1EBE15}" srcId="{7D8825ED-203C-4A48-95B5-5E53643AF870}" destId="{B9C111A0-932B-4D7A-B4AA-1F9AB2442072}" srcOrd="0" destOrd="0" parTransId="{BB6991E2-5AEF-4486-8202-2047C82CEDD4}" sibTransId="{F0ADB4CB-299E-424C-B270-EEB8CF774A8E}"/>
    <dgm:cxn modelId="{21D91744-24D0-490E-814C-063AFD0EAAB6}" type="presOf" srcId="{83CFFC8A-5B34-41C2-B0A3-C8A442505CB0}" destId="{28EEC1D2-87B0-40C4-9893-29D686E6A296}" srcOrd="0" destOrd="0" presId="urn:microsoft.com/office/officeart/2005/8/layout/orgChart1"/>
    <dgm:cxn modelId="{E5A53925-0FC0-41C5-9547-7AF636628ADB}" type="presOf" srcId="{8506C8E1-BA2F-44FA-8B9B-CC47F87817D5}" destId="{D57E8888-8EDE-4D65-9062-E37432FB2221}" srcOrd="0" destOrd="0" presId="urn:microsoft.com/office/officeart/2005/8/layout/orgChart1"/>
    <dgm:cxn modelId="{257BB596-367A-4A8C-AED3-F22FE65F3247}" srcId="{8506C8E1-BA2F-44FA-8B9B-CC47F87817D5}" destId="{7D8825ED-203C-4A48-95B5-5E53643AF870}" srcOrd="0" destOrd="0" parTransId="{99672D2F-A3A6-42B1-BB90-6E81658EC69C}" sibTransId="{A5CA3ED7-C438-4EC7-A8AB-9BC6868A47FD}"/>
    <dgm:cxn modelId="{6FFF2BC7-4C70-4281-8D9C-B6E2F87E4A18}" type="presOf" srcId="{987CD682-A747-4BE4-BB65-75F85AD42E73}" destId="{6A90656E-C46C-410A-994F-C7F0FD6DD784}" srcOrd="0" destOrd="0" presId="urn:microsoft.com/office/officeart/2005/8/layout/orgChart1"/>
    <dgm:cxn modelId="{2E06B6EF-7CD1-41FA-B89F-736112F7283E}" type="presOf" srcId="{181DA375-6E85-47F1-B47F-CF3F1C1C5A0F}" destId="{03F701BB-088B-45AA-9AC6-C497C94EC884}" srcOrd="0" destOrd="0" presId="urn:microsoft.com/office/officeart/2005/8/layout/orgChart1"/>
    <dgm:cxn modelId="{7E3CB0EF-1B0C-4978-AD64-6D3704DBC31F}" type="presOf" srcId="{F9B98EB4-87DC-4A33-B40B-4777896BEDA6}" destId="{37F78BE1-948B-4F7D-8937-73F2F7FD7631}" srcOrd="0" destOrd="0" presId="urn:microsoft.com/office/officeart/2005/8/layout/orgChart1"/>
    <dgm:cxn modelId="{C79F5C6A-730B-4670-BB88-CE94B8922D9E}" type="presOf" srcId="{4D107709-C587-46F8-9559-3A5AF3FE3EF8}" destId="{02F0CA18-49EC-444C-96CD-0583475BEE4F}" srcOrd="0" destOrd="0" presId="urn:microsoft.com/office/officeart/2005/8/layout/orgChart1"/>
    <dgm:cxn modelId="{F4439C85-9694-4AF7-B0D7-F0C0B4A5BBDF}" type="presOf" srcId="{7D8825ED-203C-4A48-95B5-5E53643AF870}" destId="{8F32EF1B-C8D8-4CEF-99A6-0D1542CB6A9C}" srcOrd="0" destOrd="0" presId="urn:microsoft.com/office/officeart/2005/8/layout/orgChart1"/>
    <dgm:cxn modelId="{3659FFE4-B87C-4302-8370-E86A4FAB06CA}" type="presOf" srcId="{7D8825ED-203C-4A48-95B5-5E53643AF870}" destId="{44EF8B0E-81C0-4E91-85B3-2968C44C4DCD}" srcOrd="1" destOrd="0" presId="urn:microsoft.com/office/officeart/2005/8/layout/orgChart1"/>
    <dgm:cxn modelId="{D8BFA9C0-ED85-4B39-AEA9-5AAC30FD70B7}" type="presOf" srcId="{4D107709-C587-46F8-9559-3A5AF3FE3EF8}" destId="{CB47AC82-A11B-4667-97CE-6C53F3CD8669}" srcOrd="1" destOrd="0" presId="urn:microsoft.com/office/officeart/2005/8/layout/orgChart1"/>
    <dgm:cxn modelId="{FCEBD1A2-E556-4D52-8B4E-5FAC4D39AE8A}" type="presOf" srcId="{B9C111A0-932B-4D7A-B4AA-1F9AB2442072}" destId="{1871F673-79E3-4C33-8B6A-65D0D656B6D8}" srcOrd="1" destOrd="0" presId="urn:microsoft.com/office/officeart/2005/8/layout/orgChart1"/>
    <dgm:cxn modelId="{58FD552B-0046-4639-8196-6964ECC55846}" type="presOf" srcId="{BB6991E2-5AEF-4486-8202-2047C82CEDD4}" destId="{48335ED9-A2C6-4F33-9C4B-F8575121CDD8}" srcOrd="0" destOrd="0" presId="urn:microsoft.com/office/officeart/2005/8/layout/orgChart1"/>
    <dgm:cxn modelId="{5D3205FE-18EC-4996-98E4-51997141F7F8}" srcId="{7D8825ED-203C-4A48-95B5-5E53643AF870}" destId="{4D107709-C587-46F8-9559-3A5AF3FE3EF8}" srcOrd="1" destOrd="0" parTransId="{987CD682-A747-4BE4-BB65-75F85AD42E73}" sibTransId="{381DB7BD-FC58-4624-99DB-E609919793EF}"/>
    <dgm:cxn modelId="{4749B8A2-50DA-4604-9562-9F2F50F963F8}" srcId="{7D8825ED-203C-4A48-95B5-5E53643AF870}" destId="{1A114DD2-B2F7-467B-A46E-BF00CC39A675}" srcOrd="2" destOrd="0" parTransId="{181DA375-6E85-47F1-B47F-CF3F1C1C5A0F}" sibTransId="{CB7B44E2-938C-4914-B764-148004EEDFD7}"/>
    <dgm:cxn modelId="{17679F64-2D5D-4706-844F-322A91E6CC3A}" type="presOf" srcId="{B9C111A0-932B-4D7A-B4AA-1F9AB2442072}" destId="{BA4E638A-170D-44E4-AFE8-9E6C97983607}" srcOrd="0" destOrd="0" presId="urn:microsoft.com/office/officeart/2005/8/layout/orgChart1"/>
    <dgm:cxn modelId="{D6041B26-541C-4C6E-BEAD-8FE49F2AB701}" type="presOf" srcId="{1A114DD2-B2F7-467B-A46E-BF00CC39A675}" destId="{D0052F08-47F7-4E50-AEF9-52BEACDFB448}" srcOrd="0" destOrd="0" presId="urn:microsoft.com/office/officeart/2005/8/layout/orgChart1"/>
    <dgm:cxn modelId="{559F8481-BF1B-4073-8B5A-D6D1EA68BB41}" type="presOf" srcId="{1A114DD2-B2F7-467B-A46E-BF00CC39A675}" destId="{B124366B-0D81-42C5-8036-91293E0F9314}" srcOrd="1" destOrd="0" presId="urn:microsoft.com/office/officeart/2005/8/layout/orgChart1"/>
    <dgm:cxn modelId="{0D6D5DAA-E838-46FC-B354-C8B2B6A9E35A}" type="presOf" srcId="{F9B98EB4-87DC-4A33-B40B-4777896BEDA6}" destId="{A05B03EC-86A3-4EE9-AE53-6F6F25F85BDC}" srcOrd="1" destOrd="0" presId="urn:microsoft.com/office/officeart/2005/8/layout/orgChart1"/>
    <dgm:cxn modelId="{5A00BC2B-4A11-4E60-99DE-3A5FCD70BF29}" srcId="{7D8825ED-203C-4A48-95B5-5E53643AF870}" destId="{F9B98EB4-87DC-4A33-B40B-4777896BEDA6}" srcOrd="3" destOrd="0" parTransId="{83CFFC8A-5B34-41C2-B0A3-C8A442505CB0}" sibTransId="{520B536B-189A-4507-8F15-1D65EB285C4B}"/>
    <dgm:cxn modelId="{2CBE98B5-F4EB-41BC-B26D-95D51CDD3AA3}" type="presParOf" srcId="{D57E8888-8EDE-4D65-9062-E37432FB2221}" destId="{F3129173-999E-4F95-9D04-DDD30475EED5}" srcOrd="0" destOrd="0" presId="urn:microsoft.com/office/officeart/2005/8/layout/orgChart1"/>
    <dgm:cxn modelId="{F637F7C7-BEF5-4D34-BE97-114D7F64B733}" type="presParOf" srcId="{F3129173-999E-4F95-9D04-DDD30475EED5}" destId="{02B68F03-7FE5-4880-B1F5-4AD9C7E066B6}" srcOrd="0" destOrd="0" presId="urn:microsoft.com/office/officeart/2005/8/layout/orgChart1"/>
    <dgm:cxn modelId="{8697E4C2-6FDD-4E92-994D-90E075939048}" type="presParOf" srcId="{02B68F03-7FE5-4880-B1F5-4AD9C7E066B6}" destId="{8F32EF1B-C8D8-4CEF-99A6-0D1542CB6A9C}" srcOrd="0" destOrd="0" presId="urn:microsoft.com/office/officeart/2005/8/layout/orgChart1"/>
    <dgm:cxn modelId="{C5BFFD17-A99E-4181-AD78-D3D0FB5284BA}" type="presParOf" srcId="{02B68F03-7FE5-4880-B1F5-4AD9C7E066B6}" destId="{44EF8B0E-81C0-4E91-85B3-2968C44C4DCD}" srcOrd="1" destOrd="0" presId="urn:microsoft.com/office/officeart/2005/8/layout/orgChart1"/>
    <dgm:cxn modelId="{709CEB24-4371-4055-9DD4-4737E9F1133C}" type="presParOf" srcId="{F3129173-999E-4F95-9D04-DDD30475EED5}" destId="{E0ED3441-FDE6-4D93-9311-6F64F745B2B6}" srcOrd="1" destOrd="0" presId="urn:microsoft.com/office/officeart/2005/8/layout/orgChart1"/>
    <dgm:cxn modelId="{D0E4A064-AD53-4CA6-8BA9-A7C65171D0DB}" type="presParOf" srcId="{E0ED3441-FDE6-4D93-9311-6F64F745B2B6}" destId="{48335ED9-A2C6-4F33-9C4B-F8575121CDD8}" srcOrd="0" destOrd="0" presId="urn:microsoft.com/office/officeart/2005/8/layout/orgChart1"/>
    <dgm:cxn modelId="{84AA5F66-CF84-4B17-825D-B9CCDEC1D10C}" type="presParOf" srcId="{E0ED3441-FDE6-4D93-9311-6F64F745B2B6}" destId="{FACD1A86-3034-4256-8FF4-6EBC777E3ACC}" srcOrd="1" destOrd="0" presId="urn:microsoft.com/office/officeart/2005/8/layout/orgChart1"/>
    <dgm:cxn modelId="{179DD293-479F-4B6C-B91E-57B97D4F354A}" type="presParOf" srcId="{FACD1A86-3034-4256-8FF4-6EBC777E3ACC}" destId="{83E29CE9-5E44-4D21-8A6B-FE00B99EF2B9}" srcOrd="0" destOrd="0" presId="urn:microsoft.com/office/officeart/2005/8/layout/orgChart1"/>
    <dgm:cxn modelId="{52F5658C-D6CF-41F3-AD04-41DE54D8DB6B}" type="presParOf" srcId="{83E29CE9-5E44-4D21-8A6B-FE00B99EF2B9}" destId="{BA4E638A-170D-44E4-AFE8-9E6C97983607}" srcOrd="0" destOrd="0" presId="urn:microsoft.com/office/officeart/2005/8/layout/orgChart1"/>
    <dgm:cxn modelId="{2DDE0D29-1C23-4033-8B67-9F6B971C934F}" type="presParOf" srcId="{83E29CE9-5E44-4D21-8A6B-FE00B99EF2B9}" destId="{1871F673-79E3-4C33-8B6A-65D0D656B6D8}" srcOrd="1" destOrd="0" presId="urn:microsoft.com/office/officeart/2005/8/layout/orgChart1"/>
    <dgm:cxn modelId="{95A0D89F-8694-4492-BE06-DA0DC6ACF8D6}" type="presParOf" srcId="{FACD1A86-3034-4256-8FF4-6EBC777E3ACC}" destId="{74FE2A02-7084-4795-A8D0-B79A42411EF8}" srcOrd="1" destOrd="0" presId="urn:microsoft.com/office/officeart/2005/8/layout/orgChart1"/>
    <dgm:cxn modelId="{CEA65017-FDFA-4A93-92DC-D1B33B426DAE}" type="presParOf" srcId="{FACD1A86-3034-4256-8FF4-6EBC777E3ACC}" destId="{576D8B24-2A28-4A17-89C6-BF64FD06E4BC}" srcOrd="2" destOrd="0" presId="urn:microsoft.com/office/officeart/2005/8/layout/orgChart1"/>
    <dgm:cxn modelId="{FB3BAAE6-1C82-454B-A2E9-E4F0CFB318B6}" type="presParOf" srcId="{E0ED3441-FDE6-4D93-9311-6F64F745B2B6}" destId="{6A90656E-C46C-410A-994F-C7F0FD6DD784}" srcOrd="2" destOrd="0" presId="urn:microsoft.com/office/officeart/2005/8/layout/orgChart1"/>
    <dgm:cxn modelId="{DC48ED89-B4B6-42E0-BDB0-771E3DDBF1F6}" type="presParOf" srcId="{E0ED3441-FDE6-4D93-9311-6F64F745B2B6}" destId="{80E78179-1BF5-493F-BE75-6F9517ECFA53}" srcOrd="3" destOrd="0" presId="urn:microsoft.com/office/officeart/2005/8/layout/orgChart1"/>
    <dgm:cxn modelId="{2053717B-80AE-42C1-8AD4-FA57D19D1A61}" type="presParOf" srcId="{80E78179-1BF5-493F-BE75-6F9517ECFA53}" destId="{2A8C8098-54C2-4453-A318-6F80D72164EE}" srcOrd="0" destOrd="0" presId="urn:microsoft.com/office/officeart/2005/8/layout/orgChart1"/>
    <dgm:cxn modelId="{CED762B6-8914-4D2B-ADBF-902430749C8E}" type="presParOf" srcId="{2A8C8098-54C2-4453-A318-6F80D72164EE}" destId="{02F0CA18-49EC-444C-96CD-0583475BEE4F}" srcOrd="0" destOrd="0" presId="urn:microsoft.com/office/officeart/2005/8/layout/orgChart1"/>
    <dgm:cxn modelId="{55D04578-285E-4143-9FE1-FF3F9057BFFF}" type="presParOf" srcId="{2A8C8098-54C2-4453-A318-6F80D72164EE}" destId="{CB47AC82-A11B-4667-97CE-6C53F3CD8669}" srcOrd="1" destOrd="0" presId="urn:microsoft.com/office/officeart/2005/8/layout/orgChart1"/>
    <dgm:cxn modelId="{61FED6F6-AE88-49CD-94DE-55281815A45F}" type="presParOf" srcId="{80E78179-1BF5-493F-BE75-6F9517ECFA53}" destId="{0E3ACD8C-56E6-4443-B9C3-8A850924E2AE}" srcOrd="1" destOrd="0" presId="urn:microsoft.com/office/officeart/2005/8/layout/orgChart1"/>
    <dgm:cxn modelId="{49C7CBDD-F206-4073-84C7-BE46A1EBB895}" type="presParOf" srcId="{80E78179-1BF5-493F-BE75-6F9517ECFA53}" destId="{1ACA52BE-8487-4A7D-B233-894A5F0FAF1A}" srcOrd="2" destOrd="0" presId="urn:microsoft.com/office/officeart/2005/8/layout/orgChart1"/>
    <dgm:cxn modelId="{1FFB4074-3964-4DD1-AF92-38016FC696C7}" type="presParOf" srcId="{E0ED3441-FDE6-4D93-9311-6F64F745B2B6}" destId="{03F701BB-088B-45AA-9AC6-C497C94EC884}" srcOrd="4" destOrd="0" presId="urn:microsoft.com/office/officeart/2005/8/layout/orgChart1"/>
    <dgm:cxn modelId="{D43651AB-8726-4F60-83B4-7FDF8755614F}" type="presParOf" srcId="{E0ED3441-FDE6-4D93-9311-6F64F745B2B6}" destId="{E726D843-76E5-4371-8ED9-62541C097DD4}" srcOrd="5" destOrd="0" presId="urn:microsoft.com/office/officeart/2005/8/layout/orgChart1"/>
    <dgm:cxn modelId="{DA9A183B-7D99-459C-81F9-876C32640E55}" type="presParOf" srcId="{E726D843-76E5-4371-8ED9-62541C097DD4}" destId="{722E1069-2D24-4726-A3C6-DF5379685DB2}" srcOrd="0" destOrd="0" presId="urn:microsoft.com/office/officeart/2005/8/layout/orgChart1"/>
    <dgm:cxn modelId="{41583E23-1604-4DDC-994E-5ED6DA363B5B}" type="presParOf" srcId="{722E1069-2D24-4726-A3C6-DF5379685DB2}" destId="{D0052F08-47F7-4E50-AEF9-52BEACDFB448}" srcOrd="0" destOrd="0" presId="urn:microsoft.com/office/officeart/2005/8/layout/orgChart1"/>
    <dgm:cxn modelId="{760F429B-6BEA-46FD-9861-0577094B0BAC}" type="presParOf" srcId="{722E1069-2D24-4726-A3C6-DF5379685DB2}" destId="{B124366B-0D81-42C5-8036-91293E0F9314}" srcOrd="1" destOrd="0" presId="urn:microsoft.com/office/officeart/2005/8/layout/orgChart1"/>
    <dgm:cxn modelId="{6FD2AEB0-B535-4A82-96CD-7A1B3639627E}" type="presParOf" srcId="{E726D843-76E5-4371-8ED9-62541C097DD4}" destId="{2582AC97-784E-41E3-8B16-BB49EC4EBA39}" srcOrd="1" destOrd="0" presId="urn:microsoft.com/office/officeart/2005/8/layout/orgChart1"/>
    <dgm:cxn modelId="{9DEB6F59-3D56-4E92-8F7D-98ABA9D1B1E9}" type="presParOf" srcId="{E726D843-76E5-4371-8ED9-62541C097DD4}" destId="{0E4E4D40-A024-4645-89E7-5A82BACF661E}" srcOrd="2" destOrd="0" presId="urn:microsoft.com/office/officeart/2005/8/layout/orgChart1"/>
    <dgm:cxn modelId="{7130F7FD-CACB-40CC-B66F-9D3B270432D6}" type="presParOf" srcId="{E0ED3441-FDE6-4D93-9311-6F64F745B2B6}" destId="{28EEC1D2-87B0-40C4-9893-29D686E6A296}" srcOrd="6" destOrd="0" presId="urn:microsoft.com/office/officeart/2005/8/layout/orgChart1"/>
    <dgm:cxn modelId="{A54F546C-64F7-49C0-B3C2-8E2D13314DC4}" type="presParOf" srcId="{E0ED3441-FDE6-4D93-9311-6F64F745B2B6}" destId="{E48BB672-2676-4844-9AC8-7B6A437BB2F7}" srcOrd="7" destOrd="0" presId="urn:microsoft.com/office/officeart/2005/8/layout/orgChart1"/>
    <dgm:cxn modelId="{E2889527-641F-4A1D-9C5A-7EC041DED6D4}" type="presParOf" srcId="{E48BB672-2676-4844-9AC8-7B6A437BB2F7}" destId="{B2E6A141-328B-4001-AF9B-B6724168396C}" srcOrd="0" destOrd="0" presId="urn:microsoft.com/office/officeart/2005/8/layout/orgChart1"/>
    <dgm:cxn modelId="{42238240-8919-4FCF-9957-77507764EAF8}" type="presParOf" srcId="{B2E6A141-328B-4001-AF9B-B6724168396C}" destId="{37F78BE1-948B-4F7D-8937-73F2F7FD7631}" srcOrd="0" destOrd="0" presId="urn:microsoft.com/office/officeart/2005/8/layout/orgChart1"/>
    <dgm:cxn modelId="{0D510E88-C9C7-445B-B43A-6CE65AC45AD7}" type="presParOf" srcId="{B2E6A141-328B-4001-AF9B-B6724168396C}" destId="{A05B03EC-86A3-4EE9-AE53-6F6F25F85BDC}" srcOrd="1" destOrd="0" presId="urn:microsoft.com/office/officeart/2005/8/layout/orgChart1"/>
    <dgm:cxn modelId="{4E8A8DDC-6AC2-40FE-BF03-E1E325ADC2EA}" type="presParOf" srcId="{E48BB672-2676-4844-9AC8-7B6A437BB2F7}" destId="{E46ED01A-5624-4ED8-B0FA-96A3F5594C06}" srcOrd="1" destOrd="0" presId="urn:microsoft.com/office/officeart/2005/8/layout/orgChart1"/>
    <dgm:cxn modelId="{AE49E42D-3C3A-49F4-8E42-88CA5861C879}" type="presParOf" srcId="{E48BB672-2676-4844-9AC8-7B6A437BB2F7}" destId="{2E426DFF-C5B9-4ECC-98B2-DCA8C70ACA9A}" srcOrd="2" destOrd="0" presId="urn:microsoft.com/office/officeart/2005/8/layout/orgChart1"/>
    <dgm:cxn modelId="{43C2DB36-716C-447F-89D5-6174878CAA6E}" type="presParOf" srcId="{F3129173-999E-4F95-9D04-DDD30475EED5}" destId="{A83D19F2-8F0C-4AAB-8034-8210CB42B46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0BDAC3-CAB0-4F56-A3D6-C1F692034085}" type="doc">
      <dgm:prSet loTypeId="urn:microsoft.com/office/officeart/2005/8/layout/equation2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22065984-3F0A-4A5E-83EB-5468D903BA3F}">
      <dgm:prSet phldrT="[Szöveg]" custT="1"/>
      <dgm:spPr>
        <a:solidFill>
          <a:srgbClr val="0160B6"/>
        </a:solidFill>
      </dgm:spPr>
      <dgm:t>
        <a:bodyPr/>
        <a:lstStyle/>
        <a:p>
          <a:r>
            <a:rPr lang="hu-HU" sz="1600" b="1" dirty="0" smtClean="0"/>
            <a:t>Kommunikáció- készség, csapatszellem, angol nyelv</a:t>
          </a:r>
          <a:endParaRPr lang="hu-HU" sz="1600" b="1" dirty="0"/>
        </a:p>
      </dgm:t>
    </dgm:pt>
    <dgm:pt modelId="{82780562-C906-472D-9499-2E51481D9821}" type="parTrans" cxnId="{94EB9FD3-7D98-421A-9B48-0725B61B9E03}">
      <dgm:prSet/>
      <dgm:spPr/>
      <dgm:t>
        <a:bodyPr/>
        <a:lstStyle/>
        <a:p>
          <a:endParaRPr lang="hu-HU" sz="2400"/>
        </a:p>
      </dgm:t>
    </dgm:pt>
    <dgm:pt modelId="{D6C0844E-A100-43DB-BC4B-2EAAFB5396CF}" type="sibTrans" cxnId="{94EB9FD3-7D98-421A-9B48-0725B61B9E03}">
      <dgm:prSet/>
      <dgm:spPr/>
      <dgm:t>
        <a:bodyPr/>
        <a:lstStyle/>
        <a:p>
          <a:endParaRPr lang="hu-HU" sz="2400"/>
        </a:p>
      </dgm:t>
    </dgm:pt>
    <dgm:pt modelId="{DA6FF6C3-F459-40AA-B2DC-B97469997E74}">
      <dgm:prSet phldrT="[Szöveg]" custT="1"/>
      <dgm:spPr>
        <a:solidFill>
          <a:srgbClr val="0160B6"/>
        </a:solidFill>
      </dgm:spPr>
      <dgm:t>
        <a:bodyPr/>
        <a:lstStyle/>
        <a:p>
          <a:r>
            <a:rPr lang="hu-HU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informatikus</a:t>
          </a:r>
          <a:endParaRPr lang="hu-HU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36923-FCE7-4409-8ED8-0AE1A8DA10D8}" type="parTrans" cxnId="{5E07C07B-E2A6-4D85-A452-53F1EDBC78C1}">
      <dgm:prSet/>
      <dgm:spPr/>
      <dgm:t>
        <a:bodyPr/>
        <a:lstStyle/>
        <a:p>
          <a:endParaRPr lang="hu-HU" sz="2400"/>
        </a:p>
      </dgm:t>
    </dgm:pt>
    <dgm:pt modelId="{7FA839AF-B8DE-4936-8F79-D12A1F99897C}" type="sibTrans" cxnId="{5E07C07B-E2A6-4D85-A452-53F1EDBC78C1}">
      <dgm:prSet/>
      <dgm:spPr/>
      <dgm:t>
        <a:bodyPr/>
        <a:lstStyle/>
        <a:p>
          <a:endParaRPr lang="hu-HU" sz="2400"/>
        </a:p>
      </dgm:t>
    </dgm:pt>
    <dgm:pt modelId="{A890446B-ED7F-44D2-AD2C-64700FB4CF72}">
      <dgm:prSet phldrT="[Szöveg]" custT="1"/>
      <dgm:spPr>
        <a:solidFill>
          <a:srgbClr val="0160B6"/>
        </a:solidFill>
      </dgm:spPr>
      <dgm:t>
        <a:bodyPr/>
        <a:lstStyle/>
        <a:p>
          <a:r>
            <a:rPr lang="hu-HU" sz="1600" b="1" dirty="0" smtClean="0"/>
            <a:t>Koncentráló-képesség, szorgalom, kitartás</a:t>
          </a:r>
          <a:endParaRPr lang="hu-HU" sz="1600" b="1" dirty="0"/>
        </a:p>
      </dgm:t>
    </dgm:pt>
    <dgm:pt modelId="{9CDD6AC2-EC3B-401D-B4A8-C9DDF623B34F}" type="sibTrans" cxnId="{3899DDE2-EA55-4DDE-B08D-804E0629E9D0}">
      <dgm:prSet/>
      <dgm:spPr/>
      <dgm:t>
        <a:bodyPr/>
        <a:lstStyle/>
        <a:p>
          <a:endParaRPr lang="hu-HU" sz="2400"/>
        </a:p>
      </dgm:t>
    </dgm:pt>
    <dgm:pt modelId="{05A1A41C-DFB4-428E-A485-5F94532F7329}" type="parTrans" cxnId="{3899DDE2-EA55-4DDE-B08D-804E0629E9D0}">
      <dgm:prSet/>
      <dgm:spPr/>
      <dgm:t>
        <a:bodyPr/>
        <a:lstStyle/>
        <a:p>
          <a:endParaRPr lang="hu-HU" sz="2400"/>
        </a:p>
      </dgm:t>
    </dgm:pt>
    <dgm:pt modelId="{D9DB00E1-3A28-4A17-9264-D741C2EF7A47}">
      <dgm:prSet phldrT="[Szöveg]" custT="1"/>
      <dgm:spPr>
        <a:solidFill>
          <a:srgbClr val="0160B6"/>
        </a:solidFill>
      </dgm:spPr>
      <dgm:t>
        <a:bodyPr/>
        <a:lstStyle/>
        <a:p>
          <a:r>
            <a:rPr lang="hu-HU" sz="1600" b="1" dirty="0" smtClean="0"/>
            <a:t>Matematikai és logikai gondolkodás</a:t>
          </a:r>
          <a:endParaRPr lang="hu-HU" sz="1600" b="1" dirty="0"/>
        </a:p>
      </dgm:t>
    </dgm:pt>
    <dgm:pt modelId="{83408EA5-6C24-4DAE-9F22-3300C33393FE}" type="sibTrans" cxnId="{5C200BE5-14DA-413C-A2FD-9BAB493F515B}">
      <dgm:prSet/>
      <dgm:spPr/>
      <dgm:t>
        <a:bodyPr/>
        <a:lstStyle/>
        <a:p>
          <a:endParaRPr lang="hu-HU" sz="2400"/>
        </a:p>
      </dgm:t>
    </dgm:pt>
    <dgm:pt modelId="{096E2996-2A43-46CA-8EDB-0B0DB38885E7}" type="parTrans" cxnId="{5C200BE5-14DA-413C-A2FD-9BAB493F515B}">
      <dgm:prSet/>
      <dgm:spPr/>
      <dgm:t>
        <a:bodyPr/>
        <a:lstStyle/>
        <a:p>
          <a:endParaRPr lang="hu-HU" sz="2400"/>
        </a:p>
      </dgm:t>
    </dgm:pt>
    <dgm:pt modelId="{499AE0EC-6470-4047-BCAA-9A3C1319B7DB}" type="pres">
      <dgm:prSet presAssocID="{060BDAC3-CAB0-4F56-A3D6-C1F6920340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A56333D7-6D3B-41CE-AE41-0D0D5DA587EF}" type="pres">
      <dgm:prSet presAssocID="{060BDAC3-CAB0-4F56-A3D6-C1F692034085}" presName="vNodes" presStyleCnt="0"/>
      <dgm:spPr/>
      <dgm:t>
        <a:bodyPr/>
        <a:lstStyle/>
        <a:p>
          <a:endParaRPr lang="hu-HU"/>
        </a:p>
      </dgm:t>
    </dgm:pt>
    <dgm:pt modelId="{E19ED75A-D722-4E8E-A51F-5ADF88BED5A1}" type="pres">
      <dgm:prSet presAssocID="{D9DB00E1-3A28-4A17-9264-D741C2EF7A47}" presName="node" presStyleLbl="node1" presStyleIdx="0" presStyleCnt="4" custScaleX="18173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4D520B4-FF1A-4E14-940F-36AF25E5C30D}" type="pres">
      <dgm:prSet presAssocID="{83408EA5-6C24-4DAE-9F22-3300C33393FE}" presName="spacerT" presStyleCnt="0"/>
      <dgm:spPr/>
      <dgm:t>
        <a:bodyPr/>
        <a:lstStyle/>
        <a:p>
          <a:endParaRPr lang="hu-HU"/>
        </a:p>
      </dgm:t>
    </dgm:pt>
    <dgm:pt modelId="{62B49DBB-08E3-41F8-BC63-98E296E32A59}" type="pres">
      <dgm:prSet presAssocID="{83408EA5-6C24-4DAE-9F22-3300C33393FE}" presName="sibTrans" presStyleLbl="sibTrans2D1" presStyleIdx="0" presStyleCnt="3"/>
      <dgm:spPr/>
      <dgm:t>
        <a:bodyPr/>
        <a:lstStyle/>
        <a:p>
          <a:endParaRPr lang="hu-HU"/>
        </a:p>
      </dgm:t>
    </dgm:pt>
    <dgm:pt modelId="{EE408D77-9D63-4534-975B-EC852509F0E0}" type="pres">
      <dgm:prSet presAssocID="{83408EA5-6C24-4DAE-9F22-3300C33393FE}" presName="spacerB" presStyleCnt="0"/>
      <dgm:spPr/>
      <dgm:t>
        <a:bodyPr/>
        <a:lstStyle/>
        <a:p>
          <a:endParaRPr lang="hu-HU"/>
        </a:p>
      </dgm:t>
    </dgm:pt>
    <dgm:pt modelId="{FE093517-160E-49CE-9A22-E46C0ACBDD4D}" type="pres">
      <dgm:prSet presAssocID="{A890446B-ED7F-44D2-AD2C-64700FB4CF72}" presName="node" presStyleLbl="node1" presStyleIdx="1" presStyleCnt="4" custScaleX="20260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9F42CED-FF7E-4793-8265-D57301B3A31A}" type="pres">
      <dgm:prSet presAssocID="{9CDD6AC2-EC3B-401D-B4A8-C9DDF623B34F}" presName="spacerT" presStyleCnt="0"/>
      <dgm:spPr/>
      <dgm:t>
        <a:bodyPr/>
        <a:lstStyle/>
        <a:p>
          <a:endParaRPr lang="hu-HU"/>
        </a:p>
      </dgm:t>
    </dgm:pt>
    <dgm:pt modelId="{50FF7FC9-3095-4784-9924-59FDF5619A1B}" type="pres">
      <dgm:prSet presAssocID="{9CDD6AC2-EC3B-401D-B4A8-C9DDF623B34F}" presName="sibTrans" presStyleLbl="sibTrans2D1" presStyleIdx="1" presStyleCnt="3"/>
      <dgm:spPr/>
      <dgm:t>
        <a:bodyPr/>
        <a:lstStyle/>
        <a:p>
          <a:endParaRPr lang="hu-HU"/>
        </a:p>
      </dgm:t>
    </dgm:pt>
    <dgm:pt modelId="{5ABBE1E3-0AA7-4A41-BA7F-19E4BE585BC6}" type="pres">
      <dgm:prSet presAssocID="{9CDD6AC2-EC3B-401D-B4A8-C9DDF623B34F}" presName="spacerB" presStyleCnt="0"/>
      <dgm:spPr/>
      <dgm:t>
        <a:bodyPr/>
        <a:lstStyle/>
        <a:p>
          <a:endParaRPr lang="hu-HU"/>
        </a:p>
      </dgm:t>
    </dgm:pt>
    <dgm:pt modelId="{0F30A725-BCD9-45A2-A2D0-58CC19F5626B}" type="pres">
      <dgm:prSet presAssocID="{22065984-3F0A-4A5E-83EB-5468D903BA3F}" presName="node" presStyleLbl="node1" presStyleIdx="2" presStyleCnt="4" custScaleX="22347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71CC01C-7AE7-4EDA-8435-D2F3C108B6C0}" type="pres">
      <dgm:prSet presAssocID="{060BDAC3-CAB0-4F56-A3D6-C1F692034085}" presName="sibTransLast" presStyleLbl="sibTrans2D1" presStyleIdx="2" presStyleCnt="3"/>
      <dgm:spPr/>
      <dgm:t>
        <a:bodyPr/>
        <a:lstStyle/>
        <a:p>
          <a:endParaRPr lang="hu-HU"/>
        </a:p>
      </dgm:t>
    </dgm:pt>
    <dgm:pt modelId="{9534B164-4071-4D0F-92A0-121C3AED0399}" type="pres">
      <dgm:prSet presAssocID="{060BDAC3-CAB0-4F56-A3D6-C1F692034085}" presName="connectorText" presStyleLbl="sibTrans2D1" presStyleIdx="2" presStyleCnt="3"/>
      <dgm:spPr/>
      <dgm:t>
        <a:bodyPr/>
        <a:lstStyle/>
        <a:p>
          <a:endParaRPr lang="hu-HU"/>
        </a:p>
      </dgm:t>
    </dgm:pt>
    <dgm:pt modelId="{123C6C61-8A90-4061-B135-396C94860390}" type="pres">
      <dgm:prSet presAssocID="{060BDAC3-CAB0-4F56-A3D6-C1F692034085}" presName="lastNode" presStyleLbl="node1" presStyleIdx="3" presStyleCnt="4" custScaleX="15307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D681E6E4-B056-4D81-A40D-850BFE09A160}" type="presOf" srcId="{DA6FF6C3-F459-40AA-B2DC-B97469997E74}" destId="{123C6C61-8A90-4061-B135-396C94860390}" srcOrd="0" destOrd="0" presId="urn:microsoft.com/office/officeart/2005/8/layout/equation2"/>
    <dgm:cxn modelId="{5E07C07B-E2A6-4D85-A452-53F1EDBC78C1}" srcId="{060BDAC3-CAB0-4F56-A3D6-C1F692034085}" destId="{DA6FF6C3-F459-40AA-B2DC-B97469997E74}" srcOrd="3" destOrd="0" parTransId="{A5236923-FCE7-4409-8ED8-0AE1A8DA10D8}" sibTransId="{7FA839AF-B8DE-4936-8F79-D12A1F99897C}"/>
    <dgm:cxn modelId="{20B68B58-5B18-4EC0-BB6B-0EA33DC51607}" type="presOf" srcId="{A890446B-ED7F-44D2-AD2C-64700FB4CF72}" destId="{FE093517-160E-49CE-9A22-E46C0ACBDD4D}" srcOrd="0" destOrd="0" presId="urn:microsoft.com/office/officeart/2005/8/layout/equation2"/>
    <dgm:cxn modelId="{5C200BE5-14DA-413C-A2FD-9BAB493F515B}" srcId="{060BDAC3-CAB0-4F56-A3D6-C1F692034085}" destId="{D9DB00E1-3A28-4A17-9264-D741C2EF7A47}" srcOrd="0" destOrd="0" parTransId="{096E2996-2A43-46CA-8EDB-0B0DB38885E7}" sibTransId="{83408EA5-6C24-4DAE-9F22-3300C33393FE}"/>
    <dgm:cxn modelId="{3899DDE2-EA55-4DDE-B08D-804E0629E9D0}" srcId="{060BDAC3-CAB0-4F56-A3D6-C1F692034085}" destId="{A890446B-ED7F-44D2-AD2C-64700FB4CF72}" srcOrd="1" destOrd="0" parTransId="{05A1A41C-DFB4-428E-A485-5F94532F7329}" sibTransId="{9CDD6AC2-EC3B-401D-B4A8-C9DDF623B34F}"/>
    <dgm:cxn modelId="{859345FB-E4B7-4507-BD7D-E7F88ED525A1}" type="presOf" srcId="{D9DB00E1-3A28-4A17-9264-D741C2EF7A47}" destId="{E19ED75A-D722-4E8E-A51F-5ADF88BED5A1}" srcOrd="0" destOrd="0" presId="urn:microsoft.com/office/officeart/2005/8/layout/equation2"/>
    <dgm:cxn modelId="{14C8EF44-C168-4549-9E78-700619983A72}" type="presOf" srcId="{060BDAC3-CAB0-4F56-A3D6-C1F692034085}" destId="{499AE0EC-6470-4047-BCAA-9A3C1319B7DB}" srcOrd="0" destOrd="0" presId="urn:microsoft.com/office/officeart/2005/8/layout/equation2"/>
    <dgm:cxn modelId="{0CA7BB0D-83B1-4D3F-9905-09C716DCD0EA}" type="presOf" srcId="{83408EA5-6C24-4DAE-9F22-3300C33393FE}" destId="{62B49DBB-08E3-41F8-BC63-98E296E32A59}" srcOrd="0" destOrd="0" presId="urn:microsoft.com/office/officeart/2005/8/layout/equation2"/>
    <dgm:cxn modelId="{468EC6E6-2B43-4E05-8989-D5883FBC6211}" type="presOf" srcId="{D6C0844E-A100-43DB-BC4B-2EAAFB5396CF}" destId="{D71CC01C-7AE7-4EDA-8435-D2F3C108B6C0}" srcOrd="0" destOrd="0" presId="urn:microsoft.com/office/officeart/2005/8/layout/equation2"/>
    <dgm:cxn modelId="{94EB9FD3-7D98-421A-9B48-0725B61B9E03}" srcId="{060BDAC3-CAB0-4F56-A3D6-C1F692034085}" destId="{22065984-3F0A-4A5E-83EB-5468D903BA3F}" srcOrd="2" destOrd="0" parTransId="{82780562-C906-472D-9499-2E51481D9821}" sibTransId="{D6C0844E-A100-43DB-BC4B-2EAAFB5396CF}"/>
    <dgm:cxn modelId="{F46813E7-494C-4D02-B5DA-B4E89D0A3AC0}" type="presOf" srcId="{D6C0844E-A100-43DB-BC4B-2EAAFB5396CF}" destId="{9534B164-4071-4D0F-92A0-121C3AED0399}" srcOrd="1" destOrd="0" presId="urn:microsoft.com/office/officeart/2005/8/layout/equation2"/>
    <dgm:cxn modelId="{A0A9D819-39C0-41A8-8959-169A2AF52876}" type="presOf" srcId="{22065984-3F0A-4A5E-83EB-5468D903BA3F}" destId="{0F30A725-BCD9-45A2-A2D0-58CC19F5626B}" srcOrd="0" destOrd="0" presId="urn:microsoft.com/office/officeart/2005/8/layout/equation2"/>
    <dgm:cxn modelId="{538E2BA5-48AB-4E76-96FE-4BD0C49841DD}" type="presOf" srcId="{9CDD6AC2-EC3B-401D-B4A8-C9DDF623B34F}" destId="{50FF7FC9-3095-4784-9924-59FDF5619A1B}" srcOrd="0" destOrd="0" presId="urn:microsoft.com/office/officeart/2005/8/layout/equation2"/>
    <dgm:cxn modelId="{18383626-4330-4D91-8667-757C28A07536}" type="presParOf" srcId="{499AE0EC-6470-4047-BCAA-9A3C1319B7DB}" destId="{A56333D7-6D3B-41CE-AE41-0D0D5DA587EF}" srcOrd="0" destOrd="0" presId="urn:microsoft.com/office/officeart/2005/8/layout/equation2"/>
    <dgm:cxn modelId="{B50784C8-14E8-44D8-8091-6EE25E20962B}" type="presParOf" srcId="{A56333D7-6D3B-41CE-AE41-0D0D5DA587EF}" destId="{E19ED75A-D722-4E8E-A51F-5ADF88BED5A1}" srcOrd="0" destOrd="0" presId="urn:microsoft.com/office/officeart/2005/8/layout/equation2"/>
    <dgm:cxn modelId="{71A47597-C644-4BF0-AD99-784306D2E44E}" type="presParOf" srcId="{A56333D7-6D3B-41CE-AE41-0D0D5DA587EF}" destId="{94D520B4-FF1A-4E14-940F-36AF25E5C30D}" srcOrd="1" destOrd="0" presId="urn:microsoft.com/office/officeart/2005/8/layout/equation2"/>
    <dgm:cxn modelId="{ADE99FA9-7C9B-4D1D-A5E4-D684021F9F8F}" type="presParOf" srcId="{A56333D7-6D3B-41CE-AE41-0D0D5DA587EF}" destId="{62B49DBB-08E3-41F8-BC63-98E296E32A59}" srcOrd="2" destOrd="0" presId="urn:microsoft.com/office/officeart/2005/8/layout/equation2"/>
    <dgm:cxn modelId="{C86772F1-164E-4BAB-B257-0B341A5DF9D3}" type="presParOf" srcId="{A56333D7-6D3B-41CE-AE41-0D0D5DA587EF}" destId="{EE408D77-9D63-4534-975B-EC852509F0E0}" srcOrd="3" destOrd="0" presId="urn:microsoft.com/office/officeart/2005/8/layout/equation2"/>
    <dgm:cxn modelId="{4F32F34F-F54B-4FE0-87DB-00DEDCF0A372}" type="presParOf" srcId="{A56333D7-6D3B-41CE-AE41-0D0D5DA587EF}" destId="{FE093517-160E-49CE-9A22-E46C0ACBDD4D}" srcOrd="4" destOrd="0" presId="urn:microsoft.com/office/officeart/2005/8/layout/equation2"/>
    <dgm:cxn modelId="{D937E753-FEA4-4EED-AB6D-D0A8BFBA7D49}" type="presParOf" srcId="{A56333D7-6D3B-41CE-AE41-0D0D5DA587EF}" destId="{19F42CED-FF7E-4793-8265-D57301B3A31A}" srcOrd="5" destOrd="0" presId="urn:microsoft.com/office/officeart/2005/8/layout/equation2"/>
    <dgm:cxn modelId="{B07B00B8-C94B-40AC-925F-A5F3A8A46AF8}" type="presParOf" srcId="{A56333D7-6D3B-41CE-AE41-0D0D5DA587EF}" destId="{50FF7FC9-3095-4784-9924-59FDF5619A1B}" srcOrd="6" destOrd="0" presId="urn:microsoft.com/office/officeart/2005/8/layout/equation2"/>
    <dgm:cxn modelId="{0133AEC1-7314-4FE6-BBBE-FF06BC11DA6E}" type="presParOf" srcId="{A56333D7-6D3B-41CE-AE41-0D0D5DA587EF}" destId="{5ABBE1E3-0AA7-4A41-BA7F-19E4BE585BC6}" srcOrd="7" destOrd="0" presId="urn:microsoft.com/office/officeart/2005/8/layout/equation2"/>
    <dgm:cxn modelId="{084FB5E4-32CE-4934-BA01-53EB56BED0CF}" type="presParOf" srcId="{A56333D7-6D3B-41CE-AE41-0D0D5DA587EF}" destId="{0F30A725-BCD9-45A2-A2D0-58CC19F5626B}" srcOrd="8" destOrd="0" presId="urn:microsoft.com/office/officeart/2005/8/layout/equation2"/>
    <dgm:cxn modelId="{49F2F697-69F8-479B-A9D1-9EFFE7832E93}" type="presParOf" srcId="{499AE0EC-6470-4047-BCAA-9A3C1319B7DB}" destId="{D71CC01C-7AE7-4EDA-8435-D2F3C108B6C0}" srcOrd="1" destOrd="0" presId="urn:microsoft.com/office/officeart/2005/8/layout/equation2"/>
    <dgm:cxn modelId="{0E9F2D00-427A-4C6B-B35C-AEFD86B06E99}" type="presParOf" srcId="{D71CC01C-7AE7-4EDA-8435-D2F3C108B6C0}" destId="{9534B164-4071-4D0F-92A0-121C3AED0399}" srcOrd="0" destOrd="0" presId="urn:microsoft.com/office/officeart/2005/8/layout/equation2"/>
    <dgm:cxn modelId="{A456541B-B6E1-4C9D-A502-4B3DE23B732B}" type="presParOf" srcId="{499AE0EC-6470-4047-BCAA-9A3C1319B7DB}" destId="{123C6C61-8A90-4061-B135-396C9486039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EF18CA-BAFB-4078-B032-A6D557B48B35}" type="doc">
      <dgm:prSet loTypeId="urn:microsoft.com/office/officeart/2005/8/layout/process1" loCatId="process" qsTypeId="urn:microsoft.com/office/officeart/2005/8/quickstyle/simple2" qsCatId="simple" csTypeId="urn:microsoft.com/office/officeart/2005/8/colors/accent0_3" csCatId="mainScheme" phldr="1"/>
      <dgm:spPr/>
    </dgm:pt>
    <dgm:pt modelId="{31E990FB-8B51-45B9-A083-D96D578F18BF}">
      <dgm:prSet phldrT="[Szöveg]"/>
      <dgm:spPr>
        <a:solidFill>
          <a:srgbClr val="0160B6"/>
        </a:solidFill>
      </dgm:spPr>
      <dgm:t>
        <a:bodyPr/>
        <a:lstStyle/>
        <a:p>
          <a:r>
            <a:rPr lang="hu-HU" b="0" i="0" dirty="0" smtClean="0"/>
            <a:t>a másféle gondolkodás érték ebben a szakmában</a:t>
          </a:r>
          <a:endParaRPr lang="hu-HU" dirty="0"/>
        </a:p>
      </dgm:t>
    </dgm:pt>
    <dgm:pt modelId="{91745E4F-1F95-4C73-92B2-D76A3EC50BF4}" type="parTrans" cxnId="{F42CD6D9-F4D5-49B0-BF9B-14116BE119D1}">
      <dgm:prSet/>
      <dgm:spPr/>
      <dgm:t>
        <a:bodyPr/>
        <a:lstStyle/>
        <a:p>
          <a:endParaRPr lang="hu-HU"/>
        </a:p>
      </dgm:t>
    </dgm:pt>
    <dgm:pt modelId="{60E8B365-423C-4A27-A3D1-6DB659D21BA9}" type="sibTrans" cxnId="{F42CD6D9-F4D5-49B0-BF9B-14116BE119D1}">
      <dgm:prSet/>
      <dgm:spPr/>
      <dgm:t>
        <a:bodyPr/>
        <a:lstStyle/>
        <a:p>
          <a:endParaRPr lang="hu-HU"/>
        </a:p>
      </dgm:t>
    </dgm:pt>
    <dgm:pt modelId="{A2B53FFC-E65C-4FEA-97D1-70A325726B8D}">
      <dgm:prSet phldrT="[Szöveg]"/>
      <dgm:spPr>
        <a:solidFill>
          <a:srgbClr val="0160B6"/>
        </a:solidFill>
      </dgm:spPr>
      <dgm:t>
        <a:bodyPr/>
        <a:lstStyle/>
        <a:p>
          <a:r>
            <a:rPr lang="hu-HU" b="0" i="0" dirty="0" smtClean="0"/>
            <a:t>szükség lenne lányokra is</a:t>
          </a:r>
          <a:endParaRPr lang="hu-HU" dirty="0"/>
        </a:p>
      </dgm:t>
    </dgm:pt>
    <dgm:pt modelId="{DBCB37AF-F70A-4036-9693-7D969F5639B2}" type="parTrans" cxnId="{5B0F94B2-CDB0-4738-875E-1627CAC876C1}">
      <dgm:prSet/>
      <dgm:spPr/>
      <dgm:t>
        <a:bodyPr/>
        <a:lstStyle/>
        <a:p>
          <a:endParaRPr lang="hu-HU"/>
        </a:p>
      </dgm:t>
    </dgm:pt>
    <dgm:pt modelId="{51A45C99-CD6E-4652-A93A-4E407B407EE0}" type="sibTrans" cxnId="{5B0F94B2-CDB0-4738-875E-1627CAC876C1}">
      <dgm:prSet/>
      <dgm:spPr/>
      <dgm:t>
        <a:bodyPr/>
        <a:lstStyle/>
        <a:p>
          <a:endParaRPr lang="hu-HU"/>
        </a:p>
      </dgm:t>
    </dgm:pt>
    <dgm:pt modelId="{13B8BA82-8458-46C8-BE5E-F116814165BF}">
      <dgm:prSet custT="1"/>
      <dgm:spPr>
        <a:solidFill>
          <a:srgbClr val="0160B6"/>
        </a:solidFill>
      </dgm:spPr>
      <dgm:t>
        <a:bodyPr/>
        <a:lstStyle/>
        <a:p>
          <a:r>
            <a:rPr lang="hu-HU" sz="2400" b="0" dirty="0" smtClean="0"/>
            <a:t>EU számításai szerint 10 éven belül 700.000-rel több üres állás lesz, mint amit a végzős diákok be tudnak tölteni</a:t>
          </a:r>
          <a:endParaRPr lang="hu-HU" sz="2400" b="0" dirty="0"/>
        </a:p>
      </dgm:t>
    </dgm:pt>
    <dgm:pt modelId="{7E9ADD5E-700F-4A5F-9DFD-D160145DC520}" type="parTrans" cxnId="{7B0B4F22-76A9-4805-91CA-9CD08EFB649E}">
      <dgm:prSet/>
      <dgm:spPr/>
      <dgm:t>
        <a:bodyPr/>
        <a:lstStyle/>
        <a:p>
          <a:endParaRPr lang="hu-HU"/>
        </a:p>
      </dgm:t>
    </dgm:pt>
    <dgm:pt modelId="{F92FAAC2-59A5-4ECD-AEEE-F395E828C160}" type="sibTrans" cxnId="{7B0B4F22-76A9-4805-91CA-9CD08EFB649E}">
      <dgm:prSet/>
      <dgm:spPr/>
      <dgm:t>
        <a:bodyPr/>
        <a:lstStyle/>
        <a:p>
          <a:endParaRPr lang="hu-HU"/>
        </a:p>
      </dgm:t>
    </dgm:pt>
    <dgm:pt modelId="{6BD8D67C-5F09-4B76-ADA2-8D0ADE47A2A1}" type="pres">
      <dgm:prSet presAssocID="{57EF18CA-BAFB-4078-B032-A6D557B48B35}" presName="Name0" presStyleCnt="0">
        <dgm:presLayoutVars>
          <dgm:dir/>
          <dgm:resizeHandles val="exact"/>
        </dgm:presLayoutVars>
      </dgm:prSet>
      <dgm:spPr/>
    </dgm:pt>
    <dgm:pt modelId="{AC18ADE2-2010-4642-A8BA-260E1A347702}" type="pres">
      <dgm:prSet presAssocID="{13B8BA82-8458-46C8-BE5E-F116814165B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68F4A0D-C8FD-4802-8030-536E20B17D83}" type="pres">
      <dgm:prSet presAssocID="{F92FAAC2-59A5-4ECD-AEEE-F395E828C160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DAC3E37-813E-4C31-8A37-5450AC9231FA}" type="pres">
      <dgm:prSet presAssocID="{F92FAAC2-59A5-4ECD-AEEE-F395E828C160}" presName="connectorText" presStyleLbl="sibTrans2D1" presStyleIdx="0" presStyleCnt="2"/>
      <dgm:spPr/>
      <dgm:t>
        <a:bodyPr/>
        <a:lstStyle/>
        <a:p>
          <a:endParaRPr lang="hu-HU"/>
        </a:p>
      </dgm:t>
    </dgm:pt>
    <dgm:pt modelId="{DDCF5B71-3FDC-411E-A04B-93D62F13811F}" type="pres">
      <dgm:prSet presAssocID="{31E990FB-8B51-45B9-A083-D96D578F18B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EF525BA-1CCB-4B93-9BAA-9E8693D16473}" type="pres">
      <dgm:prSet presAssocID="{60E8B365-423C-4A27-A3D1-6DB659D21BA9}" presName="sibTrans" presStyleLbl="sibTrans2D1" presStyleIdx="1" presStyleCnt="2"/>
      <dgm:spPr/>
      <dgm:t>
        <a:bodyPr/>
        <a:lstStyle/>
        <a:p>
          <a:endParaRPr lang="hu-HU"/>
        </a:p>
      </dgm:t>
    </dgm:pt>
    <dgm:pt modelId="{10CF6695-5E53-400E-AB75-4F767E35BC2E}" type="pres">
      <dgm:prSet presAssocID="{60E8B365-423C-4A27-A3D1-6DB659D21BA9}" presName="connectorText" presStyleLbl="sibTrans2D1" presStyleIdx="1" presStyleCnt="2"/>
      <dgm:spPr/>
      <dgm:t>
        <a:bodyPr/>
        <a:lstStyle/>
        <a:p>
          <a:endParaRPr lang="hu-HU"/>
        </a:p>
      </dgm:t>
    </dgm:pt>
    <dgm:pt modelId="{F13B0A5E-E171-4A63-A43E-8DD6220DD8EB}" type="pres">
      <dgm:prSet presAssocID="{A2B53FFC-E65C-4FEA-97D1-70A325726B8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60762273-EA64-4822-99E6-A74B1074B52D}" type="presOf" srcId="{A2B53FFC-E65C-4FEA-97D1-70A325726B8D}" destId="{F13B0A5E-E171-4A63-A43E-8DD6220DD8EB}" srcOrd="0" destOrd="0" presId="urn:microsoft.com/office/officeart/2005/8/layout/process1"/>
    <dgm:cxn modelId="{43F87B9A-8E3A-4251-A970-4E37860431AE}" type="presOf" srcId="{31E990FB-8B51-45B9-A083-D96D578F18BF}" destId="{DDCF5B71-3FDC-411E-A04B-93D62F13811F}" srcOrd="0" destOrd="0" presId="urn:microsoft.com/office/officeart/2005/8/layout/process1"/>
    <dgm:cxn modelId="{094BFE5A-5363-496A-9A25-2419E0387C9D}" type="presOf" srcId="{F92FAAC2-59A5-4ECD-AEEE-F395E828C160}" destId="{7DAC3E37-813E-4C31-8A37-5450AC9231FA}" srcOrd="1" destOrd="0" presId="urn:microsoft.com/office/officeart/2005/8/layout/process1"/>
    <dgm:cxn modelId="{EAACA145-1CA4-4248-85BE-DCB7321FA47B}" type="presOf" srcId="{60E8B365-423C-4A27-A3D1-6DB659D21BA9}" destId="{2EF525BA-1CCB-4B93-9BAA-9E8693D16473}" srcOrd="0" destOrd="0" presId="urn:microsoft.com/office/officeart/2005/8/layout/process1"/>
    <dgm:cxn modelId="{5B0F94B2-CDB0-4738-875E-1627CAC876C1}" srcId="{57EF18CA-BAFB-4078-B032-A6D557B48B35}" destId="{A2B53FFC-E65C-4FEA-97D1-70A325726B8D}" srcOrd="2" destOrd="0" parTransId="{DBCB37AF-F70A-4036-9693-7D969F5639B2}" sibTransId="{51A45C99-CD6E-4652-A93A-4E407B407EE0}"/>
    <dgm:cxn modelId="{D5B9FDF8-F20C-493D-B7C2-4EB486AEA257}" type="presOf" srcId="{F92FAAC2-59A5-4ECD-AEEE-F395E828C160}" destId="{E68F4A0D-C8FD-4802-8030-536E20B17D83}" srcOrd="0" destOrd="0" presId="urn:microsoft.com/office/officeart/2005/8/layout/process1"/>
    <dgm:cxn modelId="{09AAEC42-44C9-4512-AB01-DAD51964D241}" type="presOf" srcId="{60E8B365-423C-4A27-A3D1-6DB659D21BA9}" destId="{10CF6695-5E53-400E-AB75-4F767E35BC2E}" srcOrd="1" destOrd="0" presId="urn:microsoft.com/office/officeart/2005/8/layout/process1"/>
    <dgm:cxn modelId="{FC9DB7A8-262A-4BEB-8813-4F1351E53B7E}" type="presOf" srcId="{13B8BA82-8458-46C8-BE5E-F116814165BF}" destId="{AC18ADE2-2010-4642-A8BA-260E1A347702}" srcOrd="0" destOrd="0" presId="urn:microsoft.com/office/officeart/2005/8/layout/process1"/>
    <dgm:cxn modelId="{3224FA76-4702-4C0E-85EB-CF3F045C5273}" type="presOf" srcId="{57EF18CA-BAFB-4078-B032-A6D557B48B35}" destId="{6BD8D67C-5F09-4B76-ADA2-8D0ADE47A2A1}" srcOrd="0" destOrd="0" presId="urn:microsoft.com/office/officeart/2005/8/layout/process1"/>
    <dgm:cxn modelId="{F42CD6D9-F4D5-49B0-BF9B-14116BE119D1}" srcId="{57EF18CA-BAFB-4078-B032-A6D557B48B35}" destId="{31E990FB-8B51-45B9-A083-D96D578F18BF}" srcOrd="1" destOrd="0" parTransId="{91745E4F-1F95-4C73-92B2-D76A3EC50BF4}" sibTransId="{60E8B365-423C-4A27-A3D1-6DB659D21BA9}"/>
    <dgm:cxn modelId="{7B0B4F22-76A9-4805-91CA-9CD08EFB649E}" srcId="{57EF18CA-BAFB-4078-B032-A6D557B48B35}" destId="{13B8BA82-8458-46C8-BE5E-F116814165BF}" srcOrd="0" destOrd="0" parTransId="{7E9ADD5E-700F-4A5F-9DFD-D160145DC520}" sibTransId="{F92FAAC2-59A5-4ECD-AEEE-F395E828C160}"/>
    <dgm:cxn modelId="{8F97214D-F85C-41B0-BFD2-B6231A1919A3}" type="presParOf" srcId="{6BD8D67C-5F09-4B76-ADA2-8D0ADE47A2A1}" destId="{AC18ADE2-2010-4642-A8BA-260E1A347702}" srcOrd="0" destOrd="0" presId="urn:microsoft.com/office/officeart/2005/8/layout/process1"/>
    <dgm:cxn modelId="{939B51D2-2EC6-43C0-A050-C26185CB7024}" type="presParOf" srcId="{6BD8D67C-5F09-4B76-ADA2-8D0ADE47A2A1}" destId="{E68F4A0D-C8FD-4802-8030-536E20B17D83}" srcOrd="1" destOrd="0" presId="urn:microsoft.com/office/officeart/2005/8/layout/process1"/>
    <dgm:cxn modelId="{B188E7EB-13F0-40B1-8AAE-E21C9767E275}" type="presParOf" srcId="{E68F4A0D-C8FD-4802-8030-536E20B17D83}" destId="{7DAC3E37-813E-4C31-8A37-5450AC9231FA}" srcOrd="0" destOrd="0" presId="urn:microsoft.com/office/officeart/2005/8/layout/process1"/>
    <dgm:cxn modelId="{FE0B6386-E5A2-4F22-BBDA-B4FD3451A8A9}" type="presParOf" srcId="{6BD8D67C-5F09-4B76-ADA2-8D0ADE47A2A1}" destId="{DDCF5B71-3FDC-411E-A04B-93D62F13811F}" srcOrd="2" destOrd="0" presId="urn:microsoft.com/office/officeart/2005/8/layout/process1"/>
    <dgm:cxn modelId="{7D32FC9E-557B-45CE-B5D4-4AFF83E4EEFD}" type="presParOf" srcId="{6BD8D67C-5F09-4B76-ADA2-8D0ADE47A2A1}" destId="{2EF525BA-1CCB-4B93-9BAA-9E8693D16473}" srcOrd="3" destOrd="0" presId="urn:microsoft.com/office/officeart/2005/8/layout/process1"/>
    <dgm:cxn modelId="{8B9AB7D0-A1FD-41F4-A389-EF4F14DA239B}" type="presParOf" srcId="{2EF525BA-1CCB-4B93-9BAA-9E8693D16473}" destId="{10CF6695-5E53-400E-AB75-4F767E35BC2E}" srcOrd="0" destOrd="0" presId="urn:microsoft.com/office/officeart/2005/8/layout/process1"/>
    <dgm:cxn modelId="{245599DF-D2D2-48C1-9AA6-B4CE070E2926}" type="presParOf" srcId="{6BD8D67C-5F09-4B76-ADA2-8D0ADE47A2A1}" destId="{F13B0A5E-E171-4A63-A43E-8DD6220DD8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03F1B8-F932-4234-8E57-18CEB0E1BF81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3" csCatId="mainScheme" phldr="1"/>
      <dgm:spPr/>
    </dgm:pt>
    <dgm:pt modelId="{D8DA77CC-7B20-4521-9B15-6481CD7090C8}">
      <dgm:prSet phldrT="[Szöveg]" custT="1"/>
      <dgm:spPr/>
      <dgm:t>
        <a:bodyPr/>
        <a:lstStyle/>
        <a:p>
          <a:r>
            <a:rPr lang="hu-HU" sz="2000" b="1" i="0" dirty="0" smtClean="0"/>
            <a:t>az informatika unalmas</a:t>
          </a:r>
          <a:endParaRPr lang="hu-HU" sz="2000" b="1" dirty="0"/>
        </a:p>
      </dgm:t>
    </dgm:pt>
    <dgm:pt modelId="{41798D96-CB19-40A7-B1BE-091BE0B13381}" type="parTrans" cxnId="{55BE762F-FE8C-4FC8-B6AB-1FC0789981AA}">
      <dgm:prSet/>
      <dgm:spPr/>
      <dgm:t>
        <a:bodyPr/>
        <a:lstStyle/>
        <a:p>
          <a:endParaRPr lang="hu-HU" sz="1800" b="1"/>
        </a:p>
      </dgm:t>
    </dgm:pt>
    <dgm:pt modelId="{F3877233-5B36-45F4-A4E0-34667A9EE013}" type="sibTrans" cxnId="{55BE762F-FE8C-4FC8-B6AB-1FC0789981AA}">
      <dgm:prSet/>
      <dgm:spPr/>
      <dgm:t>
        <a:bodyPr/>
        <a:lstStyle/>
        <a:p>
          <a:endParaRPr lang="hu-HU" sz="1800" b="1"/>
        </a:p>
      </dgm:t>
    </dgm:pt>
    <dgm:pt modelId="{52D3EC64-D76D-4B82-9D31-16B4FE762424}">
      <dgm:prSet custT="1"/>
      <dgm:spPr/>
      <dgm:t>
        <a:bodyPr/>
        <a:lstStyle/>
        <a:p>
          <a:r>
            <a:rPr lang="hu-HU" sz="2000" b="1" i="0" dirty="0" smtClean="0"/>
            <a:t>az informatikus is reggeltől estig egy irodában ül</a:t>
          </a:r>
          <a:endParaRPr lang="hu-HU" sz="2000" b="1" dirty="0"/>
        </a:p>
      </dgm:t>
    </dgm:pt>
    <dgm:pt modelId="{A120622A-A91A-4710-BEBF-31CADDF22364}" type="parTrans" cxnId="{9A83119C-8D10-4EDB-A32F-1F5507D00DBF}">
      <dgm:prSet/>
      <dgm:spPr/>
      <dgm:t>
        <a:bodyPr/>
        <a:lstStyle/>
        <a:p>
          <a:endParaRPr lang="hu-HU" sz="1800" b="1"/>
        </a:p>
      </dgm:t>
    </dgm:pt>
    <dgm:pt modelId="{775CB881-26E1-49E9-ACEB-01CB1D5E07AD}" type="sibTrans" cxnId="{9A83119C-8D10-4EDB-A32F-1F5507D00DBF}">
      <dgm:prSet/>
      <dgm:spPr/>
      <dgm:t>
        <a:bodyPr/>
        <a:lstStyle/>
        <a:p>
          <a:endParaRPr lang="hu-HU" sz="1800" b="1"/>
        </a:p>
      </dgm:t>
    </dgm:pt>
    <dgm:pt modelId="{DE2A1128-A7BB-4CD8-BE03-4D09CAF065EC}">
      <dgm:prSet custT="1"/>
      <dgm:spPr/>
      <dgm:t>
        <a:bodyPr/>
        <a:lstStyle/>
        <a:p>
          <a:r>
            <a:rPr lang="nl-NL" sz="2000" b="1" dirty="0" smtClean="0"/>
            <a:t>minden informatikus „kocka</a:t>
          </a:r>
          <a:r>
            <a:rPr lang="hu-HU" sz="2000" b="1" smtClean="0"/>
            <a:t>”</a:t>
          </a:r>
          <a:endParaRPr lang="hu-HU" sz="2000" b="1" dirty="0"/>
        </a:p>
      </dgm:t>
    </dgm:pt>
    <dgm:pt modelId="{C50E48A3-3486-4B40-B1C2-B9EC1CAB3132}" type="parTrans" cxnId="{206304D9-FA0C-41BF-B44E-EE69C6008A52}">
      <dgm:prSet/>
      <dgm:spPr/>
      <dgm:t>
        <a:bodyPr/>
        <a:lstStyle/>
        <a:p>
          <a:endParaRPr lang="hu-HU" sz="1800" b="1"/>
        </a:p>
      </dgm:t>
    </dgm:pt>
    <dgm:pt modelId="{EBE0D919-0D66-4A4C-9627-D418A14B7C96}" type="sibTrans" cxnId="{206304D9-FA0C-41BF-B44E-EE69C6008A52}">
      <dgm:prSet/>
      <dgm:spPr/>
      <dgm:t>
        <a:bodyPr/>
        <a:lstStyle/>
        <a:p>
          <a:endParaRPr lang="hu-HU" sz="1800" b="1"/>
        </a:p>
      </dgm:t>
    </dgm:pt>
    <dgm:pt modelId="{DE553642-16EA-48CC-BF1F-9F3D985A5A8C}">
      <dgm:prSet custT="1"/>
      <dgm:spPr/>
      <dgm:t>
        <a:bodyPr/>
        <a:lstStyle/>
        <a:p>
          <a:r>
            <a:rPr lang="hu-HU" sz="2000" b="1" i="0" smtClean="0"/>
            <a:t>kétféle informatikus munkakör van: programozó és rendszergazda</a:t>
          </a:r>
          <a:endParaRPr lang="hu-HU" sz="2000" b="1"/>
        </a:p>
      </dgm:t>
    </dgm:pt>
    <dgm:pt modelId="{40CEB976-17D2-47C3-8AC8-396ADDB7B709}" type="parTrans" cxnId="{4499875D-DCD3-4A17-AD87-09ED4641688F}">
      <dgm:prSet/>
      <dgm:spPr/>
      <dgm:t>
        <a:bodyPr/>
        <a:lstStyle/>
        <a:p>
          <a:endParaRPr lang="hu-HU" sz="1800" b="1"/>
        </a:p>
      </dgm:t>
    </dgm:pt>
    <dgm:pt modelId="{B61F0AE2-7B82-488D-94E3-DB9E1A40B12B}" type="sibTrans" cxnId="{4499875D-DCD3-4A17-AD87-09ED4641688F}">
      <dgm:prSet/>
      <dgm:spPr/>
      <dgm:t>
        <a:bodyPr/>
        <a:lstStyle/>
        <a:p>
          <a:endParaRPr lang="hu-HU" sz="1800" b="1"/>
        </a:p>
      </dgm:t>
    </dgm:pt>
    <dgm:pt modelId="{89081D06-8958-4FE7-8B15-3A392F070A31}">
      <dgm:prSet custT="1"/>
      <dgm:spPr/>
      <dgm:t>
        <a:bodyPr/>
        <a:lstStyle/>
        <a:p>
          <a:r>
            <a:rPr lang="hu-HU" sz="2000" b="1" i="0" dirty="0" smtClean="0"/>
            <a:t>csak azoknak való, akik a reál tárgyakból kimagasló teljesítményre képesek</a:t>
          </a:r>
          <a:endParaRPr lang="hu-HU" sz="2000" b="1" dirty="0"/>
        </a:p>
      </dgm:t>
    </dgm:pt>
    <dgm:pt modelId="{05B40807-937D-42B7-BC7E-62B73D2825EA}" type="parTrans" cxnId="{7D488109-DB59-480C-8EB1-E8DDD3BF335F}">
      <dgm:prSet/>
      <dgm:spPr/>
      <dgm:t>
        <a:bodyPr/>
        <a:lstStyle/>
        <a:p>
          <a:endParaRPr lang="hu-HU" sz="1800" b="1"/>
        </a:p>
      </dgm:t>
    </dgm:pt>
    <dgm:pt modelId="{6A1DD48A-DE0E-4A8E-8CC3-A22E9D62D27D}" type="sibTrans" cxnId="{7D488109-DB59-480C-8EB1-E8DDD3BF335F}">
      <dgm:prSet/>
      <dgm:spPr/>
      <dgm:t>
        <a:bodyPr/>
        <a:lstStyle/>
        <a:p>
          <a:endParaRPr lang="hu-HU" sz="1800" b="1"/>
        </a:p>
      </dgm:t>
    </dgm:pt>
    <dgm:pt modelId="{8A686FC9-047E-4DCF-9E38-21FF3722E384}" type="pres">
      <dgm:prSet presAssocID="{E303F1B8-F932-4234-8E57-18CEB0E1BF81}" presName="Name0" presStyleCnt="0">
        <dgm:presLayoutVars>
          <dgm:chMax val="7"/>
          <dgm:chPref val="7"/>
          <dgm:dir/>
        </dgm:presLayoutVars>
      </dgm:prSet>
      <dgm:spPr/>
    </dgm:pt>
    <dgm:pt modelId="{A44E0D60-F228-43E3-A742-F5F792F1C4D6}" type="pres">
      <dgm:prSet presAssocID="{E303F1B8-F932-4234-8E57-18CEB0E1BF81}" presName="Name1" presStyleCnt="0"/>
      <dgm:spPr/>
    </dgm:pt>
    <dgm:pt modelId="{05817380-9428-4667-B74D-9E2C5F930CBA}" type="pres">
      <dgm:prSet presAssocID="{E303F1B8-F932-4234-8E57-18CEB0E1BF81}" presName="cycle" presStyleCnt="0"/>
      <dgm:spPr/>
    </dgm:pt>
    <dgm:pt modelId="{797E2BB6-56D4-4296-A011-C6389625BAEE}" type="pres">
      <dgm:prSet presAssocID="{E303F1B8-F932-4234-8E57-18CEB0E1BF81}" presName="srcNode" presStyleLbl="node1" presStyleIdx="0" presStyleCnt="5"/>
      <dgm:spPr/>
    </dgm:pt>
    <dgm:pt modelId="{58B752CA-D934-428B-9DF2-9B2977E2483F}" type="pres">
      <dgm:prSet presAssocID="{E303F1B8-F932-4234-8E57-18CEB0E1BF81}" presName="conn" presStyleLbl="parChTrans1D2" presStyleIdx="0" presStyleCnt="1"/>
      <dgm:spPr/>
      <dgm:t>
        <a:bodyPr/>
        <a:lstStyle/>
        <a:p>
          <a:endParaRPr lang="hu-HU"/>
        </a:p>
      </dgm:t>
    </dgm:pt>
    <dgm:pt modelId="{97301E99-9F1D-41F6-99D6-C28380946DC7}" type="pres">
      <dgm:prSet presAssocID="{E303F1B8-F932-4234-8E57-18CEB0E1BF81}" presName="extraNode" presStyleLbl="node1" presStyleIdx="0" presStyleCnt="5"/>
      <dgm:spPr/>
    </dgm:pt>
    <dgm:pt modelId="{B339F525-37BB-4F6D-9E44-C66CB3B5A559}" type="pres">
      <dgm:prSet presAssocID="{E303F1B8-F932-4234-8E57-18CEB0E1BF81}" presName="dstNode" presStyleLbl="node1" presStyleIdx="0" presStyleCnt="5"/>
      <dgm:spPr/>
    </dgm:pt>
    <dgm:pt modelId="{30309521-061C-44E2-AAB1-1614C0D2BFB5}" type="pres">
      <dgm:prSet presAssocID="{D8DA77CC-7B20-4521-9B15-6481CD7090C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C3EB310-131E-4B68-AB67-F48D8A6FCF7F}" type="pres">
      <dgm:prSet presAssocID="{D8DA77CC-7B20-4521-9B15-6481CD7090C8}" presName="accent_1" presStyleCnt="0"/>
      <dgm:spPr/>
    </dgm:pt>
    <dgm:pt modelId="{41D8631A-EA59-429B-A17E-F604814563A8}" type="pres">
      <dgm:prSet presAssocID="{D8DA77CC-7B20-4521-9B15-6481CD7090C8}" presName="accentRepeatNode" presStyleLbl="solidFgAcc1" presStyleIdx="0" presStyleCnt="5"/>
      <dgm:spPr>
        <a:solidFill>
          <a:srgbClr val="7996C1"/>
        </a:solidFill>
        <a:ln>
          <a:solidFill>
            <a:srgbClr val="0160B6"/>
          </a:solidFill>
        </a:ln>
      </dgm:spPr>
    </dgm:pt>
    <dgm:pt modelId="{BF698A2C-F49A-4898-A957-1FB1869EF50B}" type="pres">
      <dgm:prSet presAssocID="{DE553642-16EA-48CC-BF1F-9F3D985A5A8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1701C52-437E-4856-9952-8F26FE415359}" type="pres">
      <dgm:prSet presAssocID="{DE553642-16EA-48CC-BF1F-9F3D985A5A8C}" presName="accent_2" presStyleCnt="0"/>
      <dgm:spPr/>
    </dgm:pt>
    <dgm:pt modelId="{02C8F4CA-394A-49E6-9F7E-2F22FA0A11F1}" type="pres">
      <dgm:prSet presAssocID="{DE553642-16EA-48CC-BF1F-9F3D985A5A8C}" presName="accentRepeatNode" presStyleLbl="solidFgAcc1" presStyleIdx="1" presStyleCnt="5"/>
      <dgm:spPr>
        <a:solidFill>
          <a:srgbClr val="7996C1"/>
        </a:solidFill>
        <a:ln>
          <a:solidFill>
            <a:srgbClr val="0160B6"/>
          </a:solidFill>
        </a:ln>
      </dgm:spPr>
    </dgm:pt>
    <dgm:pt modelId="{2070D0F8-D5E0-4569-8AE5-1D40ABC0CB80}" type="pres">
      <dgm:prSet presAssocID="{52D3EC64-D76D-4B82-9D31-16B4FE76242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CFFDB00-8D6C-4019-BBC7-46C506486A05}" type="pres">
      <dgm:prSet presAssocID="{52D3EC64-D76D-4B82-9D31-16B4FE762424}" presName="accent_3" presStyleCnt="0"/>
      <dgm:spPr/>
    </dgm:pt>
    <dgm:pt modelId="{9DA8F248-57FC-4E8D-8553-F630A66694C1}" type="pres">
      <dgm:prSet presAssocID="{52D3EC64-D76D-4B82-9D31-16B4FE762424}" presName="accentRepeatNode" presStyleLbl="solidFgAcc1" presStyleIdx="2" presStyleCnt="5"/>
      <dgm:spPr>
        <a:solidFill>
          <a:srgbClr val="7996C1"/>
        </a:solidFill>
        <a:ln>
          <a:solidFill>
            <a:srgbClr val="0160B6"/>
          </a:solidFill>
        </a:ln>
      </dgm:spPr>
    </dgm:pt>
    <dgm:pt modelId="{3A14B0E3-CD60-44CA-804A-B0841DCDE9FE}" type="pres">
      <dgm:prSet presAssocID="{89081D06-8958-4FE7-8B15-3A392F070A3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9B2B7A2-8771-4B3D-A5D2-524838AAF3DB}" type="pres">
      <dgm:prSet presAssocID="{89081D06-8958-4FE7-8B15-3A392F070A31}" presName="accent_4" presStyleCnt="0"/>
      <dgm:spPr/>
    </dgm:pt>
    <dgm:pt modelId="{B10BF6C2-7715-4426-8472-425D997E8A80}" type="pres">
      <dgm:prSet presAssocID="{89081D06-8958-4FE7-8B15-3A392F070A31}" presName="accentRepeatNode" presStyleLbl="solidFgAcc1" presStyleIdx="3" presStyleCnt="5"/>
      <dgm:spPr>
        <a:solidFill>
          <a:srgbClr val="7996C1"/>
        </a:solidFill>
        <a:ln>
          <a:solidFill>
            <a:srgbClr val="0160B6"/>
          </a:solidFill>
        </a:ln>
      </dgm:spPr>
    </dgm:pt>
    <dgm:pt modelId="{F09BCF50-26B9-44FF-9F4B-65E7A9523C4A}" type="pres">
      <dgm:prSet presAssocID="{DE2A1128-A7BB-4CD8-BE03-4D09CAF065E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0649C06-A0EF-4528-AA53-E358C40D9DA6}" type="pres">
      <dgm:prSet presAssocID="{DE2A1128-A7BB-4CD8-BE03-4D09CAF065EC}" presName="accent_5" presStyleCnt="0"/>
      <dgm:spPr/>
    </dgm:pt>
    <dgm:pt modelId="{75BDE756-FA52-4E61-BD4E-95370F988E8C}" type="pres">
      <dgm:prSet presAssocID="{DE2A1128-A7BB-4CD8-BE03-4D09CAF065EC}" presName="accentRepeatNode" presStyleLbl="solidFgAcc1" presStyleIdx="4" presStyleCnt="5"/>
      <dgm:spPr>
        <a:solidFill>
          <a:srgbClr val="7996C1"/>
        </a:solidFill>
        <a:ln>
          <a:solidFill>
            <a:srgbClr val="0160B6"/>
          </a:solidFill>
        </a:ln>
      </dgm:spPr>
    </dgm:pt>
  </dgm:ptLst>
  <dgm:cxnLst>
    <dgm:cxn modelId="{206304D9-FA0C-41BF-B44E-EE69C6008A52}" srcId="{E303F1B8-F932-4234-8E57-18CEB0E1BF81}" destId="{DE2A1128-A7BB-4CD8-BE03-4D09CAF065EC}" srcOrd="4" destOrd="0" parTransId="{C50E48A3-3486-4B40-B1C2-B9EC1CAB3132}" sibTransId="{EBE0D919-0D66-4A4C-9627-D418A14B7C96}"/>
    <dgm:cxn modelId="{9A83119C-8D10-4EDB-A32F-1F5507D00DBF}" srcId="{E303F1B8-F932-4234-8E57-18CEB0E1BF81}" destId="{52D3EC64-D76D-4B82-9D31-16B4FE762424}" srcOrd="2" destOrd="0" parTransId="{A120622A-A91A-4710-BEBF-31CADDF22364}" sibTransId="{775CB881-26E1-49E9-ACEB-01CB1D5E07AD}"/>
    <dgm:cxn modelId="{55BE762F-FE8C-4FC8-B6AB-1FC0789981AA}" srcId="{E303F1B8-F932-4234-8E57-18CEB0E1BF81}" destId="{D8DA77CC-7B20-4521-9B15-6481CD7090C8}" srcOrd="0" destOrd="0" parTransId="{41798D96-CB19-40A7-B1BE-091BE0B13381}" sibTransId="{F3877233-5B36-45F4-A4E0-34667A9EE013}"/>
    <dgm:cxn modelId="{4499875D-DCD3-4A17-AD87-09ED4641688F}" srcId="{E303F1B8-F932-4234-8E57-18CEB0E1BF81}" destId="{DE553642-16EA-48CC-BF1F-9F3D985A5A8C}" srcOrd="1" destOrd="0" parTransId="{40CEB976-17D2-47C3-8AC8-396ADDB7B709}" sibTransId="{B61F0AE2-7B82-488D-94E3-DB9E1A40B12B}"/>
    <dgm:cxn modelId="{AC0DBC85-3E04-45E1-8DFD-118D4FB96BFE}" type="presOf" srcId="{52D3EC64-D76D-4B82-9D31-16B4FE762424}" destId="{2070D0F8-D5E0-4569-8AE5-1D40ABC0CB80}" srcOrd="0" destOrd="0" presId="urn:microsoft.com/office/officeart/2008/layout/VerticalCurvedList"/>
    <dgm:cxn modelId="{D33FF692-F17F-482D-A877-BCE371B6920A}" type="presOf" srcId="{F3877233-5B36-45F4-A4E0-34667A9EE013}" destId="{58B752CA-D934-428B-9DF2-9B2977E2483F}" srcOrd="0" destOrd="0" presId="urn:microsoft.com/office/officeart/2008/layout/VerticalCurvedList"/>
    <dgm:cxn modelId="{5DBBC31A-55B0-41B6-BD2E-799CFC99BFB9}" type="presOf" srcId="{D8DA77CC-7B20-4521-9B15-6481CD7090C8}" destId="{30309521-061C-44E2-AAB1-1614C0D2BFB5}" srcOrd="0" destOrd="0" presId="urn:microsoft.com/office/officeart/2008/layout/VerticalCurvedList"/>
    <dgm:cxn modelId="{8DEE13C6-4092-4D93-90FD-C86037EC9032}" type="presOf" srcId="{DE553642-16EA-48CC-BF1F-9F3D985A5A8C}" destId="{BF698A2C-F49A-4898-A957-1FB1869EF50B}" srcOrd="0" destOrd="0" presId="urn:microsoft.com/office/officeart/2008/layout/VerticalCurvedList"/>
    <dgm:cxn modelId="{7D488109-DB59-480C-8EB1-E8DDD3BF335F}" srcId="{E303F1B8-F932-4234-8E57-18CEB0E1BF81}" destId="{89081D06-8958-4FE7-8B15-3A392F070A31}" srcOrd="3" destOrd="0" parTransId="{05B40807-937D-42B7-BC7E-62B73D2825EA}" sibTransId="{6A1DD48A-DE0E-4A8E-8CC3-A22E9D62D27D}"/>
    <dgm:cxn modelId="{CC390671-FC58-4DC1-99B8-B39E2CD52352}" type="presOf" srcId="{E303F1B8-F932-4234-8E57-18CEB0E1BF81}" destId="{8A686FC9-047E-4DCF-9E38-21FF3722E384}" srcOrd="0" destOrd="0" presId="urn:microsoft.com/office/officeart/2008/layout/VerticalCurvedList"/>
    <dgm:cxn modelId="{6EBF6E43-3C6B-4B72-B25B-DB31F0581C6F}" type="presOf" srcId="{DE2A1128-A7BB-4CD8-BE03-4D09CAF065EC}" destId="{F09BCF50-26B9-44FF-9F4B-65E7A9523C4A}" srcOrd="0" destOrd="0" presId="urn:microsoft.com/office/officeart/2008/layout/VerticalCurvedList"/>
    <dgm:cxn modelId="{E21D8163-42DC-4C75-941D-704B23F3FB7D}" type="presOf" srcId="{89081D06-8958-4FE7-8B15-3A392F070A31}" destId="{3A14B0E3-CD60-44CA-804A-B0841DCDE9FE}" srcOrd="0" destOrd="0" presId="urn:microsoft.com/office/officeart/2008/layout/VerticalCurvedList"/>
    <dgm:cxn modelId="{0F30EFD1-F98C-4B09-B15C-A21879B17732}" type="presParOf" srcId="{8A686FC9-047E-4DCF-9E38-21FF3722E384}" destId="{A44E0D60-F228-43E3-A742-F5F792F1C4D6}" srcOrd="0" destOrd="0" presId="urn:microsoft.com/office/officeart/2008/layout/VerticalCurvedList"/>
    <dgm:cxn modelId="{03F90479-38A1-43C1-8530-774A8CA14718}" type="presParOf" srcId="{A44E0D60-F228-43E3-A742-F5F792F1C4D6}" destId="{05817380-9428-4667-B74D-9E2C5F930CBA}" srcOrd="0" destOrd="0" presId="urn:microsoft.com/office/officeart/2008/layout/VerticalCurvedList"/>
    <dgm:cxn modelId="{8D5E7739-C722-4C61-A985-5F513AE26C50}" type="presParOf" srcId="{05817380-9428-4667-B74D-9E2C5F930CBA}" destId="{797E2BB6-56D4-4296-A011-C6389625BAEE}" srcOrd="0" destOrd="0" presId="urn:microsoft.com/office/officeart/2008/layout/VerticalCurvedList"/>
    <dgm:cxn modelId="{EE02A753-C063-4D1C-B808-93A00D92604E}" type="presParOf" srcId="{05817380-9428-4667-B74D-9E2C5F930CBA}" destId="{58B752CA-D934-428B-9DF2-9B2977E2483F}" srcOrd="1" destOrd="0" presId="urn:microsoft.com/office/officeart/2008/layout/VerticalCurvedList"/>
    <dgm:cxn modelId="{B89C56BC-D393-4E76-A563-AA62B82E761D}" type="presParOf" srcId="{05817380-9428-4667-B74D-9E2C5F930CBA}" destId="{97301E99-9F1D-41F6-99D6-C28380946DC7}" srcOrd="2" destOrd="0" presId="urn:microsoft.com/office/officeart/2008/layout/VerticalCurvedList"/>
    <dgm:cxn modelId="{6E95E23C-E358-481C-8970-4F62C4EA5FE7}" type="presParOf" srcId="{05817380-9428-4667-B74D-9E2C5F930CBA}" destId="{B339F525-37BB-4F6D-9E44-C66CB3B5A559}" srcOrd="3" destOrd="0" presId="urn:microsoft.com/office/officeart/2008/layout/VerticalCurvedList"/>
    <dgm:cxn modelId="{7F61FFE8-8761-4321-8FC5-4B4BA1E9FF0E}" type="presParOf" srcId="{A44E0D60-F228-43E3-A742-F5F792F1C4D6}" destId="{30309521-061C-44E2-AAB1-1614C0D2BFB5}" srcOrd="1" destOrd="0" presId="urn:microsoft.com/office/officeart/2008/layout/VerticalCurvedList"/>
    <dgm:cxn modelId="{2388D727-3A28-490F-BECC-8D31C7FDF838}" type="presParOf" srcId="{A44E0D60-F228-43E3-A742-F5F792F1C4D6}" destId="{5C3EB310-131E-4B68-AB67-F48D8A6FCF7F}" srcOrd="2" destOrd="0" presId="urn:microsoft.com/office/officeart/2008/layout/VerticalCurvedList"/>
    <dgm:cxn modelId="{29762363-50A7-44F5-94A8-FD03C36CAC90}" type="presParOf" srcId="{5C3EB310-131E-4B68-AB67-F48D8A6FCF7F}" destId="{41D8631A-EA59-429B-A17E-F604814563A8}" srcOrd="0" destOrd="0" presId="urn:microsoft.com/office/officeart/2008/layout/VerticalCurvedList"/>
    <dgm:cxn modelId="{F6089A6D-9A5E-466D-B8DA-497B516AD2BC}" type="presParOf" srcId="{A44E0D60-F228-43E3-A742-F5F792F1C4D6}" destId="{BF698A2C-F49A-4898-A957-1FB1869EF50B}" srcOrd="3" destOrd="0" presId="urn:microsoft.com/office/officeart/2008/layout/VerticalCurvedList"/>
    <dgm:cxn modelId="{B6A792C2-DC40-4207-92CC-E5F1CB34A88C}" type="presParOf" srcId="{A44E0D60-F228-43E3-A742-F5F792F1C4D6}" destId="{D1701C52-437E-4856-9952-8F26FE415359}" srcOrd="4" destOrd="0" presId="urn:microsoft.com/office/officeart/2008/layout/VerticalCurvedList"/>
    <dgm:cxn modelId="{3BD6BD90-644C-43B8-85F7-2ACBBE648F42}" type="presParOf" srcId="{D1701C52-437E-4856-9952-8F26FE415359}" destId="{02C8F4CA-394A-49E6-9F7E-2F22FA0A11F1}" srcOrd="0" destOrd="0" presId="urn:microsoft.com/office/officeart/2008/layout/VerticalCurvedList"/>
    <dgm:cxn modelId="{8CA7D42E-9FAF-4224-934D-69E455059734}" type="presParOf" srcId="{A44E0D60-F228-43E3-A742-F5F792F1C4D6}" destId="{2070D0F8-D5E0-4569-8AE5-1D40ABC0CB80}" srcOrd="5" destOrd="0" presId="urn:microsoft.com/office/officeart/2008/layout/VerticalCurvedList"/>
    <dgm:cxn modelId="{2BF977E0-FF33-4A7F-A85C-3A7442C5BC9C}" type="presParOf" srcId="{A44E0D60-F228-43E3-A742-F5F792F1C4D6}" destId="{DCFFDB00-8D6C-4019-BBC7-46C506486A05}" srcOrd="6" destOrd="0" presId="urn:microsoft.com/office/officeart/2008/layout/VerticalCurvedList"/>
    <dgm:cxn modelId="{75466BE5-55C2-435B-A843-AB688CD3071A}" type="presParOf" srcId="{DCFFDB00-8D6C-4019-BBC7-46C506486A05}" destId="{9DA8F248-57FC-4E8D-8553-F630A66694C1}" srcOrd="0" destOrd="0" presId="urn:microsoft.com/office/officeart/2008/layout/VerticalCurvedList"/>
    <dgm:cxn modelId="{02C91B3F-A1E3-4E19-BFA9-FF25C2BF233B}" type="presParOf" srcId="{A44E0D60-F228-43E3-A742-F5F792F1C4D6}" destId="{3A14B0E3-CD60-44CA-804A-B0841DCDE9FE}" srcOrd="7" destOrd="0" presId="urn:microsoft.com/office/officeart/2008/layout/VerticalCurvedList"/>
    <dgm:cxn modelId="{88BA40AB-6917-419F-AC2C-FBA6688A3328}" type="presParOf" srcId="{A44E0D60-F228-43E3-A742-F5F792F1C4D6}" destId="{69B2B7A2-8771-4B3D-A5D2-524838AAF3DB}" srcOrd="8" destOrd="0" presId="urn:microsoft.com/office/officeart/2008/layout/VerticalCurvedList"/>
    <dgm:cxn modelId="{289935F2-A0F7-4DB1-873D-C33ACC46E291}" type="presParOf" srcId="{69B2B7A2-8771-4B3D-A5D2-524838AAF3DB}" destId="{B10BF6C2-7715-4426-8472-425D997E8A80}" srcOrd="0" destOrd="0" presId="urn:microsoft.com/office/officeart/2008/layout/VerticalCurvedList"/>
    <dgm:cxn modelId="{DE4649A5-022A-4690-89AB-5AE40A7FD777}" type="presParOf" srcId="{A44E0D60-F228-43E3-A742-F5F792F1C4D6}" destId="{F09BCF50-26B9-44FF-9F4B-65E7A9523C4A}" srcOrd="9" destOrd="0" presId="urn:microsoft.com/office/officeart/2008/layout/VerticalCurvedList"/>
    <dgm:cxn modelId="{819E9288-3A9B-4BDE-B5A5-71BF9D699F1A}" type="presParOf" srcId="{A44E0D60-F228-43E3-A742-F5F792F1C4D6}" destId="{80649C06-A0EF-4528-AA53-E358C40D9DA6}" srcOrd="10" destOrd="0" presId="urn:microsoft.com/office/officeart/2008/layout/VerticalCurvedList"/>
    <dgm:cxn modelId="{98535B56-15A4-40B9-A1F6-5A6033BFAAC6}" type="presParOf" srcId="{80649C06-A0EF-4528-AA53-E358C40D9DA6}" destId="{75BDE756-FA52-4E61-BD4E-95370F988E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C13B1-773F-43AA-95E2-D75550767B6E}">
      <dsp:nvSpPr>
        <dsp:cNvPr id="0" name=""/>
        <dsp:cNvSpPr/>
      </dsp:nvSpPr>
      <dsp:spPr>
        <a:xfrm>
          <a:off x="0" y="40272"/>
          <a:ext cx="9001000" cy="1312740"/>
        </a:xfrm>
        <a:prstGeom prst="round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dirty="0" smtClean="0"/>
            <a:t>Az informatika ma már a mindennapok elkerülhetetlen része.</a:t>
          </a:r>
          <a:endParaRPr lang="hu-HU" sz="3300" kern="1200" dirty="0"/>
        </a:p>
      </dsp:txBody>
      <dsp:txXfrm>
        <a:off x="64083" y="104355"/>
        <a:ext cx="8872834" cy="1184574"/>
      </dsp:txXfrm>
    </dsp:sp>
    <dsp:sp modelId="{427FDA10-51CC-46C8-BD8D-43B14D1AB038}">
      <dsp:nvSpPr>
        <dsp:cNvPr id="0" name=""/>
        <dsp:cNvSpPr/>
      </dsp:nvSpPr>
      <dsp:spPr>
        <a:xfrm>
          <a:off x="0" y="1448052"/>
          <a:ext cx="9001000" cy="1312740"/>
        </a:xfrm>
        <a:prstGeom prst="round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smtClean="0"/>
            <a:t>Pár évtizede van jelen.</a:t>
          </a:r>
          <a:endParaRPr lang="hu-HU" sz="3300" kern="1200"/>
        </a:p>
      </dsp:txBody>
      <dsp:txXfrm>
        <a:off x="64083" y="1512135"/>
        <a:ext cx="8872834" cy="1184574"/>
      </dsp:txXfrm>
    </dsp:sp>
    <dsp:sp modelId="{435AE67A-1287-4D19-9755-81A176A5CCBC}">
      <dsp:nvSpPr>
        <dsp:cNvPr id="0" name=""/>
        <dsp:cNvSpPr/>
      </dsp:nvSpPr>
      <dsp:spPr>
        <a:xfrm>
          <a:off x="0" y="2855832"/>
          <a:ext cx="9001000" cy="1312740"/>
        </a:xfrm>
        <a:prstGeom prst="round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smtClean="0"/>
            <a:t>Mechanikus gépek </a:t>
          </a:r>
          <a:r>
            <a:rPr lang="hu-HU" sz="3300" b="0" kern="1200" smtClean="0"/>
            <a:t>► </a:t>
          </a:r>
          <a:r>
            <a:rPr lang="hu-HU" sz="3300" kern="1200" smtClean="0"/>
            <a:t>digitális eszközök</a:t>
          </a:r>
          <a:endParaRPr lang="hu-HU" sz="3300" kern="1200"/>
        </a:p>
      </dsp:txBody>
      <dsp:txXfrm>
        <a:off x="64083" y="2919915"/>
        <a:ext cx="8872834" cy="1184574"/>
      </dsp:txXfrm>
    </dsp:sp>
    <dsp:sp modelId="{D0763561-FCEA-4590-9E5F-A7F3BA6A4E24}">
      <dsp:nvSpPr>
        <dsp:cNvPr id="0" name=""/>
        <dsp:cNvSpPr/>
      </dsp:nvSpPr>
      <dsp:spPr>
        <a:xfrm>
          <a:off x="0" y="4263612"/>
          <a:ext cx="9001000" cy="1312740"/>
        </a:xfrm>
        <a:prstGeom prst="round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smtClean="0"/>
            <a:t>Iskolánkban: híradástechnika </a:t>
          </a:r>
          <a:r>
            <a:rPr lang="hu-HU" sz="3300" b="0" kern="1200" smtClean="0"/>
            <a:t>► informatika</a:t>
          </a:r>
          <a:r>
            <a:rPr lang="hu-HU" sz="3300" kern="1200" smtClean="0"/>
            <a:t> </a:t>
          </a:r>
          <a:endParaRPr lang="hu-HU" sz="3300" kern="1200"/>
        </a:p>
      </dsp:txBody>
      <dsp:txXfrm>
        <a:off x="64083" y="4327695"/>
        <a:ext cx="8872834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0CA1E-7AB0-47F1-8196-45AAE69D22BA}">
      <dsp:nvSpPr>
        <dsp:cNvPr id="0" name=""/>
        <dsp:cNvSpPr/>
      </dsp:nvSpPr>
      <dsp:spPr>
        <a:xfrm>
          <a:off x="2836" y="2963700"/>
          <a:ext cx="2326499" cy="93059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Felvételi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vizsga</a:t>
          </a:r>
          <a:endParaRPr lang="hu-HU" sz="1800" kern="1200" dirty="0"/>
        </a:p>
      </dsp:txBody>
      <dsp:txXfrm>
        <a:off x="468136" y="2963700"/>
        <a:ext cx="1395900" cy="930599"/>
      </dsp:txXfrm>
    </dsp:sp>
    <dsp:sp modelId="{DD661B09-23FE-411A-858D-F483F0F93363}">
      <dsp:nvSpPr>
        <dsp:cNvPr id="0" name=""/>
        <dsp:cNvSpPr/>
      </dsp:nvSpPr>
      <dsp:spPr>
        <a:xfrm>
          <a:off x="2313203" y="3079413"/>
          <a:ext cx="1747932" cy="699173"/>
        </a:xfrm>
        <a:prstGeom prst="chevron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9-12.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évfolyam</a:t>
          </a:r>
          <a:endParaRPr lang="hu-HU" sz="1800" kern="1200" dirty="0"/>
        </a:p>
      </dsp:txBody>
      <dsp:txXfrm>
        <a:off x="2662790" y="3079413"/>
        <a:ext cx="1048759" cy="699173"/>
      </dsp:txXfrm>
    </dsp:sp>
    <dsp:sp modelId="{6A14B4E3-D68A-4AEC-AF5F-A0370A65F45E}">
      <dsp:nvSpPr>
        <dsp:cNvPr id="0" name=""/>
        <dsp:cNvSpPr/>
      </dsp:nvSpPr>
      <dsp:spPr>
        <a:xfrm>
          <a:off x="4045003" y="2963700"/>
          <a:ext cx="2326499" cy="930599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kern="1200" dirty="0" smtClean="0"/>
            <a:t>Érettségi magyar, matematika, történelem</a:t>
          </a:r>
        </a:p>
      </dsp:txBody>
      <dsp:txXfrm>
        <a:off x="4510303" y="2963700"/>
        <a:ext cx="1395900" cy="930599"/>
      </dsp:txXfrm>
    </dsp:sp>
    <dsp:sp modelId="{0B5A88C2-69AC-4E4D-9BFB-AB4B6B057B46}">
      <dsp:nvSpPr>
        <dsp:cNvPr id="0" name=""/>
        <dsp:cNvSpPr/>
      </dsp:nvSpPr>
      <dsp:spPr>
        <a:xfrm>
          <a:off x="6355369" y="3079413"/>
          <a:ext cx="1747932" cy="699173"/>
        </a:xfrm>
        <a:prstGeom prst="chevron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13.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évfolyam</a:t>
          </a:r>
          <a:endParaRPr lang="hu-HU" sz="1800" kern="1200" dirty="0"/>
        </a:p>
      </dsp:txBody>
      <dsp:txXfrm>
        <a:off x="6704956" y="3079413"/>
        <a:ext cx="1048759" cy="699173"/>
      </dsp:txXfrm>
    </dsp:sp>
    <dsp:sp modelId="{CD40F79D-ECDC-4DA1-83F9-3403E7B87204}">
      <dsp:nvSpPr>
        <dsp:cNvPr id="0" name=""/>
        <dsp:cNvSpPr/>
      </dsp:nvSpPr>
      <dsp:spPr>
        <a:xfrm>
          <a:off x="8087169" y="2963700"/>
          <a:ext cx="2326499" cy="930599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kern="1200" dirty="0" smtClean="0"/>
            <a:t>Szakmai vizsga komplex érettségi angol nyelv</a:t>
          </a:r>
          <a:endParaRPr lang="hu-HU" sz="1600" kern="1200" dirty="0"/>
        </a:p>
      </dsp:txBody>
      <dsp:txXfrm>
        <a:off x="8552469" y="2963700"/>
        <a:ext cx="1395900" cy="930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070D3-64E2-4626-B47D-8A0D93AECEA5}">
      <dsp:nvSpPr>
        <dsp:cNvPr id="0" name=""/>
        <dsp:cNvSpPr/>
      </dsp:nvSpPr>
      <dsp:spPr>
        <a:xfrm rot="5400000">
          <a:off x="1388530" y="1468064"/>
          <a:ext cx="1376899" cy="17451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E4F24B-D779-4E96-865E-31A7FB476125}">
      <dsp:nvSpPr>
        <dsp:cNvPr id="0" name=""/>
        <dsp:cNvSpPr/>
      </dsp:nvSpPr>
      <dsp:spPr>
        <a:xfrm>
          <a:off x="1023735" y="30529"/>
          <a:ext cx="2317888" cy="162244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dirty="0" smtClean="0"/>
            <a:t>9-10.  évfolyam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dirty="0" smtClean="0"/>
            <a:t>ágazati alapképzés</a:t>
          </a:r>
          <a:endParaRPr lang="hu-HU" sz="2400" kern="1200" dirty="0"/>
        </a:p>
      </dsp:txBody>
      <dsp:txXfrm>
        <a:off x="1102951" y="109745"/>
        <a:ext cx="2159456" cy="1464014"/>
      </dsp:txXfrm>
    </dsp:sp>
    <dsp:sp modelId="{8BD04AD5-FD8A-4F7B-BBB3-4F9C81B00200}">
      <dsp:nvSpPr>
        <dsp:cNvPr id="0" name=""/>
        <dsp:cNvSpPr/>
      </dsp:nvSpPr>
      <dsp:spPr>
        <a:xfrm>
          <a:off x="3341624" y="185266"/>
          <a:ext cx="1685811" cy="131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4118F-F962-4B39-B614-B4F40EE96F12}">
      <dsp:nvSpPr>
        <dsp:cNvPr id="0" name=""/>
        <dsp:cNvSpPr/>
      </dsp:nvSpPr>
      <dsp:spPr>
        <a:xfrm rot="5400000">
          <a:off x="3310306" y="3265377"/>
          <a:ext cx="1376899" cy="17955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0C071D-CF0D-47E6-852B-E2FCAED1A194}">
      <dsp:nvSpPr>
        <dsp:cNvPr id="0" name=""/>
        <dsp:cNvSpPr/>
      </dsp:nvSpPr>
      <dsp:spPr>
        <a:xfrm>
          <a:off x="2945511" y="1853072"/>
          <a:ext cx="2317888" cy="162244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11-12. évfolyam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14 szakmai óra</a:t>
          </a:r>
          <a:endParaRPr lang="hu-HU" sz="2400" kern="1200" dirty="0"/>
        </a:p>
      </dsp:txBody>
      <dsp:txXfrm>
        <a:off x="3024727" y="1932288"/>
        <a:ext cx="2159456" cy="1464014"/>
      </dsp:txXfrm>
    </dsp:sp>
    <dsp:sp modelId="{F144162C-125B-43A8-B33C-A2A52F05E08E}">
      <dsp:nvSpPr>
        <dsp:cNvPr id="0" name=""/>
        <dsp:cNvSpPr/>
      </dsp:nvSpPr>
      <dsp:spPr>
        <a:xfrm>
          <a:off x="5263400" y="2007809"/>
          <a:ext cx="1685811" cy="131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92BD6-C0EB-4D7C-A455-A6F97FD99C92}">
      <dsp:nvSpPr>
        <dsp:cNvPr id="0" name=""/>
        <dsp:cNvSpPr/>
      </dsp:nvSpPr>
      <dsp:spPr>
        <a:xfrm>
          <a:off x="4867287" y="3675615"/>
          <a:ext cx="2317888" cy="162244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13. évfolyam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25 szakmai óra</a:t>
          </a:r>
          <a:endParaRPr lang="hu-HU" sz="2400" kern="1200" dirty="0"/>
        </a:p>
      </dsp:txBody>
      <dsp:txXfrm>
        <a:off x="4946503" y="3754831"/>
        <a:ext cx="2159456" cy="1464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EC1D2-87B0-40C4-9893-29D686E6A296}">
      <dsp:nvSpPr>
        <dsp:cNvPr id="0" name=""/>
        <dsp:cNvSpPr/>
      </dsp:nvSpPr>
      <dsp:spPr>
        <a:xfrm>
          <a:off x="4603836" y="2028342"/>
          <a:ext cx="3186424" cy="92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2814"/>
              </a:lnTo>
              <a:lnTo>
                <a:pt x="3186424" y="762814"/>
              </a:lnTo>
              <a:lnTo>
                <a:pt x="3186424" y="923984"/>
              </a:lnTo>
            </a:path>
          </a:pathLst>
        </a:custGeom>
        <a:noFill/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701BB-088B-45AA-9AC6-C497C94EC884}">
      <dsp:nvSpPr>
        <dsp:cNvPr id="0" name=""/>
        <dsp:cNvSpPr/>
      </dsp:nvSpPr>
      <dsp:spPr>
        <a:xfrm>
          <a:off x="4603836" y="2028342"/>
          <a:ext cx="1242212" cy="2220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57"/>
              </a:lnTo>
              <a:lnTo>
                <a:pt x="1242212" y="2058957"/>
              </a:lnTo>
              <a:lnTo>
                <a:pt x="1242212" y="2220128"/>
              </a:lnTo>
            </a:path>
          </a:pathLst>
        </a:custGeom>
        <a:noFill/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0656E-C46C-410A-994F-C7F0FD6DD784}">
      <dsp:nvSpPr>
        <dsp:cNvPr id="0" name=""/>
        <dsp:cNvSpPr/>
      </dsp:nvSpPr>
      <dsp:spPr>
        <a:xfrm>
          <a:off x="3253761" y="2028342"/>
          <a:ext cx="1350074" cy="2220128"/>
        </a:xfrm>
        <a:custGeom>
          <a:avLst/>
          <a:gdLst/>
          <a:ahLst/>
          <a:cxnLst/>
          <a:rect l="0" t="0" r="0" b="0"/>
          <a:pathLst>
            <a:path>
              <a:moveTo>
                <a:pt x="1350074" y="0"/>
              </a:moveTo>
              <a:lnTo>
                <a:pt x="1350074" y="2058957"/>
              </a:lnTo>
              <a:lnTo>
                <a:pt x="0" y="2058957"/>
              </a:lnTo>
              <a:lnTo>
                <a:pt x="0" y="2220128"/>
              </a:lnTo>
            </a:path>
          </a:pathLst>
        </a:custGeom>
        <a:noFill/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35ED9-A2C6-4F33-9C4B-F8575121CDD8}">
      <dsp:nvSpPr>
        <dsp:cNvPr id="0" name=""/>
        <dsp:cNvSpPr/>
      </dsp:nvSpPr>
      <dsp:spPr>
        <a:xfrm>
          <a:off x="1309550" y="2028342"/>
          <a:ext cx="3294286" cy="923984"/>
        </a:xfrm>
        <a:custGeom>
          <a:avLst/>
          <a:gdLst/>
          <a:ahLst/>
          <a:cxnLst/>
          <a:rect l="0" t="0" r="0" b="0"/>
          <a:pathLst>
            <a:path>
              <a:moveTo>
                <a:pt x="3294286" y="0"/>
              </a:moveTo>
              <a:lnTo>
                <a:pt x="3294286" y="762814"/>
              </a:lnTo>
              <a:lnTo>
                <a:pt x="0" y="762814"/>
              </a:lnTo>
              <a:lnTo>
                <a:pt x="0" y="923984"/>
              </a:lnTo>
            </a:path>
          </a:pathLst>
        </a:custGeom>
        <a:noFill/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2EF1B-C8D8-4CEF-99A6-0D1542CB6A9C}">
      <dsp:nvSpPr>
        <dsp:cNvPr id="0" name=""/>
        <dsp:cNvSpPr/>
      </dsp:nvSpPr>
      <dsp:spPr>
        <a:xfrm>
          <a:off x="2726948" y="904675"/>
          <a:ext cx="3753776" cy="1123667"/>
        </a:xfrm>
        <a:prstGeom prst="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600" kern="1200" dirty="0" smtClean="0"/>
            <a:t>Miért jöttünk ide?</a:t>
          </a:r>
          <a:endParaRPr lang="hu-HU" sz="3600" kern="1200" dirty="0"/>
        </a:p>
      </dsp:txBody>
      <dsp:txXfrm>
        <a:off x="2726948" y="904675"/>
        <a:ext cx="3753776" cy="1123667"/>
      </dsp:txXfrm>
    </dsp:sp>
    <dsp:sp modelId="{BA4E638A-170D-44E4-AFE8-9E6C97983607}">
      <dsp:nvSpPr>
        <dsp:cNvPr id="0" name=""/>
        <dsp:cNvSpPr/>
      </dsp:nvSpPr>
      <dsp:spPr>
        <a:xfrm>
          <a:off x="288033" y="2952327"/>
          <a:ext cx="2043032" cy="1021516"/>
        </a:xfrm>
        <a:prstGeom prst="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Sokan ajánlották</a:t>
          </a:r>
          <a:endParaRPr lang="hu-HU" sz="2300" kern="1200"/>
        </a:p>
      </dsp:txBody>
      <dsp:txXfrm>
        <a:off x="288033" y="2952327"/>
        <a:ext cx="2043032" cy="1021516"/>
      </dsp:txXfrm>
    </dsp:sp>
    <dsp:sp modelId="{02F0CA18-49EC-444C-96CD-0583475BEE4F}">
      <dsp:nvSpPr>
        <dsp:cNvPr id="0" name=""/>
        <dsp:cNvSpPr/>
      </dsp:nvSpPr>
      <dsp:spPr>
        <a:xfrm>
          <a:off x="2232245" y="4248471"/>
          <a:ext cx="2043032" cy="1021516"/>
        </a:xfrm>
        <a:prstGeom prst="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Általános iskolában is érdekelt már</a:t>
          </a:r>
          <a:endParaRPr lang="hu-HU" sz="2300" kern="1200"/>
        </a:p>
      </dsp:txBody>
      <dsp:txXfrm>
        <a:off x="2232245" y="4248471"/>
        <a:ext cx="2043032" cy="1021516"/>
      </dsp:txXfrm>
    </dsp:sp>
    <dsp:sp modelId="{D0052F08-47F7-4E50-AEF9-52BEACDFB448}">
      <dsp:nvSpPr>
        <dsp:cNvPr id="0" name=""/>
        <dsp:cNvSpPr/>
      </dsp:nvSpPr>
      <dsp:spPr>
        <a:xfrm>
          <a:off x="4824533" y="4248471"/>
          <a:ext cx="2043032" cy="1021516"/>
        </a:xfrm>
        <a:prstGeom prst="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Jó karrier kilátások</a:t>
          </a:r>
          <a:endParaRPr lang="hu-HU" sz="2300" kern="1200"/>
        </a:p>
      </dsp:txBody>
      <dsp:txXfrm>
        <a:off x="4824533" y="4248471"/>
        <a:ext cx="2043032" cy="1021516"/>
      </dsp:txXfrm>
    </dsp:sp>
    <dsp:sp modelId="{37F78BE1-948B-4F7D-8937-73F2F7FD7631}">
      <dsp:nvSpPr>
        <dsp:cNvPr id="0" name=""/>
        <dsp:cNvSpPr/>
      </dsp:nvSpPr>
      <dsp:spPr>
        <a:xfrm>
          <a:off x="6768744" y="2952327"/>
          <a:ext cx="2043032" cy="1021516"/>
        </a:xfrm>
        <a:prstGeom prst="rect">
          <a:avLst/>
        </a:prstGeom>
        <a:solidFill>
          <a:srgbClr val="0160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Kiemelkedő szakmai oktatás</a:t>
          </a:r>
          <a:endParaRPr lang="hu-HU" sz="2300" kern="1200"/>
        </a:p>
      </dsp:txBody>
      <dsp:txXfrm>
        <a:off x="6768744" y="2952327"/>
        <a:ext cx="2043032" cy="10215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ED75A-D722-4E8E-A51F-5ADF88BED5A1}">
      <dsp:nvSpPr>
        <dsp:cNvPr id="0" name=""/>
        <dsp:cNvSpPr/>
      </dsp:nvSpPr>
      <dsp:spPr>
        <a:xfrm>
          <a:off x="720084" y="1750"/>
          <a:ext cx="2507967" cy="1380036"/>
        </a:xfrm>
        <a:prstGeom prst="ellipse">
          <a:avLst/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Matematikai és logikai gondolkodás</a:t>
          </a:r>
          <a:endParaRPr lang="hu-HU" sz="1600" b="1" kern="1200" dirty="0"/>
        </a:p>
      </dsp:txBody>
      <dsp:txXfrm>
        <a:off x="1087367" y="203852"/>
        <a:ext cx="1773401" cy="975832"/>
      </dsp:txXfrm>
    </dsp:sp>
    <dsp:sp modelId="{62B49DBB-08E3-41F8-BC63-98E296E32A59}">
      <dsp:nvSpPr>
        <dsp:cNvPr id="0" name=""/>
        <dsp:cNvSpPr/>
      </dsp:nvSpPr>
      <dsp:spPr>
        <a:xfrm>
          <a:off x="1573857" y="1493846"/>
          <a:ext cx="800420" cy="800420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300" kern="1200"/>
        </a:p>
      </dsp:txBody>
      <dsp:txXfrm>
        <a:off x="1679953" y="1799927"/>
        <a:ext cx="588228" cy="188258"/>
      </dsp:txXfrm>
    </dsp:sp>
    <dsp:sp modelId="{FE093517-160E-49CE-9A22-E46C0ACBDD4D}">
      <dsp:nvSpPr>
        <dsp:cNvPr id="0" name=""/>
        <dsp:cNvSpPr/>
      </dsp:nvSpPr>
      <dsp:spPr>
        <a:xfrm>
          <a:off x="576063" y="2406325"/>
          <a:ext cx="2796008" cy="1380036"/>
        </a:xfrm>
        <a:prstGeom prst="ellipse">
          <a:avLst/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Koncentráló-képesség, szorgalom, kitartás</a:t>
          </a:r>
          <a:endParaRPr lang="hu-HU" sz="1600" b="1" kern="1200" dirty="0"/>
        </a:p>
      </dsp:txBody>
      <dsp:txXfrm>
        <a:off x="985529" y="2608427"/>
        <a:ext cx="1977076" cy="975832"/>
      </dsp:txXfrm>
    </dsp:sp>
    <dsp:sp modelId="{50FF7FC9-3095-4784-9924-59FDF5619A1B}">
      <dsp:nvSpPr>
        <dsp:cNvPr id="0" name=""/>
        <dsp:cNvSpPr/>
      </dsp:nvSpPr>
      <dsp:spPr>
        <a:xfrm>
          <a:off x="1573857" y="3898421"/>
          <a:ext cx="800420" cy="800420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1300" kern="1200"/>
        </a:p>
      </dsp:txBody>
      <dsp:txXfrm>
        <a:off x="1679953" y="4204502"/>
        <a:ext cx="588228" cy="188258"/>
      </dsp:txXfrm>
    </dsp:sp>
    <dsp:sp modelId="{0F30A725-BCD9-45A2-A2D0-58CC19F5626B}">
      <dsp:nvSpPr>
        <dsp:cNvPr id="0" name=""/>
        <dsp:cNvSpPr/>
      </dsp:nvSpPr>
      <dsp:spPr>
        <a:xfrm>
          <a:off x="432049" y="4810900"/>
          <a:ext cx="3084035" cy="1380036"/>
        </a:xfrm>
        <a:prstGeom prst="ellipse">
          <a:avLst/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Kommunikáció- készség, csapatszellem, angol nyelv</a:t>
          </a:r>
          <a:endParaRPr lang="hu-HU" sz="1600" b="1" kern="1200" dirty="0"/>
        </a:p>
      </dsp:txBody>
      <dsp:txXfrm>
        <a:off x="883695" y="5013002"/>
        <a:ext cx="2180743" cy="975832"/>
      </dsp:txXfrm>
    </dsp:sp>
    <dsp:sp modelId="{D71CC01C-7AE7-4EDA-8435-D2F3C108B6C0}">
      <dsp:nvSpPr>
        <dsp:cNvPr id="0" name=""/>
        <dsp:cNvSpPr/>
      </dsp:nvSpPr>
      <dsp:spPr>
        <a:xfrm>
          <a:off x="3723091" y="2839657"/>
          <a:ext cx="438851" cy="5133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200" kern="1200"/>
        </a:p>
      </dsp:txBody>
      <dsp:txXfrm>
        <a:off x="3723091" y="2942332"/>
        <a:ext cx="307196" cy="308023"/>
      </dsp:txXfrm>
    </dsp:sp>
    <dsp:sp modelId="{123C6C61-8A90-4061-B135-396C94860390}">
      <dsp:nvSpPr>
        <dsp:cNvPr id="0" name=""/>
        <dsp:cNvSpPr/>
      </dsp:nvSpPr>
      <dsp:spPr>
        <a:xfrm>
          <a:off x="4344107" y="1716307"/>
          <a:ext cx="4224842" cy="2760072"/>
        </a:xfrm>
        <a:prstGeom prst="ellipse">
          <a:avLst/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informatikus</a:t>
          </a:r>
          <a:endParaRPr lang="hu-HU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2821" y="2120510"/>
        <a:ext cx="2987414" cy="19516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8ADE2-2010-4642-A8BA-260E1A347702}">
      <dsp:nvSpPr>
        <dsp:cNvPr id="0" name=""/>
        <dsp:cNvSpPr/>
      </dsp:nvSpPr>
      <dsp:spPr>
        <a:xfrm>
          <a:off x="7824" y="1314943"/>
          <a:ext cx="2338744" cy="3047675"/>
        </a:xfrm>
        <a:prstGeom prst="roundRect">
          <a:avLst>
            <a:gd name="adj" fmla="val 10000"/>
          </a:avLst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dirty="0" smtClean="0"/>
            <a:t>EU számításai szerint 10 éven belül 700.000-rel több üres állás lesz, mint amit a végzős diákok be tudnak tölteni</a:t>
          </a:r>
          <a:endParaRPr lang="hu-HU" sz="2400" b="0" kern="1200" dirty="0"/>
        </a:p>
      </dsp:txBody>
      <dsp:txXfrm>
        <a:off x="76323" y="1383442"/>
        <a:ext cx="2201746" cy="2910677"/>
      </dsp:txXfrm>
    </dsp:sp>
    <dsp:sp modelId="{E68F4A0D-C8FD-4802-8030-536E20B17D83}">
      <dsp:nvSpPr>
        <dsp:cNvPr id="0" name=""/>
        <dsp:cNvSpPr/>
      </dsp:nvSpPr>
      <dsp:spPr>
        <a:xfrm>
          <a:off x="2580443" y="2548776"/>
          <a:ext cx="495813" cy="580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400" kern="1200"/>
        </a:p>
      </dsp:txBody>
      <dsp:txXfrm>
        <a:off x="2580443" y="2664778"/>
        <a:ext cx="347069" cy="348004"/>
      </dsp:txXfrm>
    </dsp:sp>
    <dsp:sp modelId="{DDCF5B71-3FDC-411E-A04B-93D62F13811F}">
      <dsp:nvSpPr>
        <dsp:cNvPr id="0" name=""/>
        <dsp:cNvSpPr/>
      </dsp:nvSpPr>
      <dsp:spPr>
        <a:xfrm>
          <a:off x="3282066" y="1314943"/>
          <a:ext cx="2338744" cy="3047675"/>
        </a:xfrm>
        <a:prstGeom prst="roundRect">
          <a:avLst>
            <a:gd name="adj" fmla="val 10000"/>
          </a:avLst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b="0" i="0" kern="1200" dirty="0" smtClean="0"/>
            <a:t>a másféle gondolkodás érték ebben a szakmában</a:t>
          </a:r>
          <a:endParaRPr lang="hu-HU" sz="3000" kern="1200" dirty="0"/>
        </a:p>
      </dsp:txBody>
      <dsp:txXfrm>
        <a:off x="3350565" y="1383442"/>
        <a:ext cx="2201746" cy="2910677"/>
      </dsp:txXfrm>
    </dsp:sp>
    <dsp:sp modelId="{2EF525BA-1CCB-4B93-9BAA-9E8693D16473}">
      <dsp:nvSpPr>
        <dsp:cNvPr id="0" name=""/>
        <dsp:cNvSpPr/>
      </dsp:nvSpPr>
      <dsp:spPr>
        <a:xfrm>
          <a:off x="5854684" y="2548776"/>
          <a:ext cx="495813" cy="580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400" kern="1200"/>
        </a:p>
      </dsp:txBody>
      <dsp:txXfrm>
        <a:off x="5854684" y="2664778"/>
        <a:ext cx="347069" cy="348004"/>
      </dsp:txXfrm>
    </dsp:sp>
    <dsp:sp modelId="{F13B0A5E-E171-4A63-A43E-8DD6220DD8EB}">
      <dsp:nvSpPr>
        <dsp:cNvPr id="0" name=""/>
        <dsp:cNvSpPr/>
      </dsp:nvSpPr>
      <dsp:spPr>
        <a:xfrm>
          <a:off x="6556308" y="1314943"/>
          <a:ext cx="2338744" cy="3047675"/>
        </a:xfrm>
        <a:prstGeom prst="roundRect">
          <a:avLst>
            <a:gd name="adj" fmla="val 10000"/>
          </a:avLst>
        </a:prstGeom>
        <a:solidFill>
          <a:srgbClr val="0160B6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b="0" i="0" kern="1200" dirty="0" smtClean="0"/>
            <a:t>szükség lenne lányokra is</a:t>
          </a:r>
          <a:endParaRPr lang="hu-HU" sz="3000" kern="1200" dirty="0"/>
        </a:p>
      </dsp:txBody>
      <dsp:txXfrm>
        <a:off x="6624807" y="1383442"/>
        <a:ext cx="2201746" cy="29106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752CA-D934-428B-9DF2-9B2977E2483F}">
      <dsp:nvSpPr>
        <dsp:cNvPr id="0" name=""/>
        <dsp:cNvSpPr/>
      </dsp:nvSpPr>
      <dsp:spPr>
        <a:xfrm>
          <a:off x="-5862135" y="-897147"/>
          <a:ext cx="6978870" cy="6978870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09521-061C-44E2-AAB1-1614C0D2BFB5}">
      <dsp:nvSpPr>
        <dsp:cNvPr id="0" name=""/>
        <dsp:cNvSpPr/>
      </dsp:nvSpPr>
      <dsp:spPr>
        <a:xfrm>
          <a:off x="488086" y="323932"/>
          <a:ext cx="6981086" cy="6482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5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dirty="0" smtClean="0"/>
            <a:t>az informatika unalmas</a:t>
          </a:r>
          <a:endParaRPr lang="hu-HU" sz="2000" b="1" kern="1200" dirty="0"/>
        </a:p>
      </dsp:txBody>
      <dsp:txXfrm>
        <a:off x="488086" y="323932"/>
        <a:ext cx="6981086" cy="648279"/>
      </dsp:txXfrm>
    </dsp:sp>
    <dsp:sp modelId="{41D8631A-EA59-429B-A17E-F604814563A8}">
      <dsp:nvSpPr>
        <dsp:cNvPr id="0" name=""/>
        <dsp:cNvSpPr/>
      </dsp:nvSpPr>
      <dsp:spPr>
        <a:xfrm>
          <a:off x="82911" y="242897"/>
          <a:ext cx="810349" cy="810349"/>
        </a:xfrm>
        <a:prstGeom prst="ellipse">
          <a:avLst/>
        </a:prstGeom>
        <a:solidFill>
          <a:srgbClr val="7996C1"/>
        </a:solidFill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98A2C-F49A-4898-A957-1FB1869EF50B}">
      <dsp:nvSpPr>
        <dsp:cNvPr id="0" name=""/>
        <dsp:cNvSpPr/>
      </dsp:nvSpPr>
      <dsp:spPr>
        <a:xfrm>
          <a:off x="952624" y="1296040"/>
          <a:ext cx="6516548" cy="6482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5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smtClean="0"/>
            <a:t>kétféle informatikus munkakör van: programozó és rendszergazda</a:t>
          </a:r>
          <a:endParaRPr lang="hu-HU" sz="2000" b="1" kern="1200"/>
        </a:p>
      </dsp:txBody>
      <dsp:txXfrm>
        <a:off x="952624" y="1296040"/>
        <a:ext cx="6516548" cy="648279"/>
      </dsp:txXfrm>
    </dsp:sp>
    <dsp:sp modelId="{02C8F4CA-394A-49E6-9F7E-2F22FA0A11F1}">
      <dsp:nvSpPr>
        <dsp:cNvPr id="0" name=""/>
        <dsp:cNvSpPr/>
      </dsp:nvSpPr>
      <dsp:spPr>
        <a:xfrm>
          <a:off x="547449" y="1215005"/>
          <a:ext cx="810349" cy="810349"/>
        </a:xfrm>
        <a:prstGeom prst="ellipse">
          <a:avLst/>
        </a:prstGeom>
        <a:solidFill>
          <a:srgbClr val="7996C1"/>
        </a:solidFill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0D0F8-D5E0-4569-8AE5-1D40ABC0CB80}">
      <dsp:nvSpPr>
        <dsp:cNvPr id="0" name=""/>
        <dsp:cNvSpPr/>
      </dsp:nvSpPr>
      <dsp:spPr>
        <a:xfrm>
          <a:off x="1095200" y="2268148"/>
          <a:ext cx="6373973" cy="6482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5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dirty="0" smtClean="0"/>
            <a:t>az informatikus is reggeltől estig egy irodában ül</a:t>
          </a:r>
          <a:endParaRPr lang="hu-HU" sz="2000" b="1" kern="1200" dirty="0"/>
        </a:p>
      </dsp:txBody>
      <dsp:txXfrm>
        <a:off x="1095200" y="2268148"/>
        <a:ext cx="6373973" cy="648279"/>
      </dsp:txXfrm>
    </dsp:sp>
    <dsp:sp modelId="{9DA8F248-57FC-4E8D-8553-F630A66694C1}">
      <dsp:nvSpPr>
        <dsp:cNvPr id="0" name=""/>
        <dsp:cNvSpPr/>
      </dsp:nvSpPr>
      <dsp:spPr>
        <a:xfrm>
          <a:off x="690025" y="2187113"/>
          <a:ext cx="810349" cy="810349"/>
        </a:xfrm>
        <a:prstGeom prst="ellipse">
          <a:avLst/>
        </a:prstGeom>
        <a:solidFill>
          <a:srgbClr val="7996C1"/>
        </a:solidFill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4B0E3-CD60-44CA-804A-B0841DCDE9FE}">
      <dsp:nvSpPr>
        <dsp:cNvPr id="0" name=""/>
        <dsp:cNvSpPr/>
      </dsp:nvSpPr>
      <dsp:spPr>
        <a:xfrm>
          <a:off x="952624" y="3240256"/>
          <a:ext cx="6516548" cy="6482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5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dirty="0" smtClean="0"/>
            <a:t>csak azoknak való, akik a reál tárgyakból kimagasló teljesítményre képesek</a:t>
          </a:r>
          <a:endParaRPr lang="hu-HU" sz="2000" b="1" kern="1200" dirty="0"/>
        </a:p>
      </dsp:txBody>
      <dsp:txXfrm>
        <a:off x="952624" y="3240256"/>
        <a:ext cx="6516548" cy="648279"/>
      </dsp:txXfrm>
    </dsp:sp>
    <dsp:sp modelId="{B10BF6C2-7715-4426-8472-425D997E8A80}">
      <dsp:nvSpPr>
        <dsp:cNvPr id="0" name=""/>
        <dsp:cNvSpPr/>
      </dsp:nvSpPr>
      <dsp:spPr>
        <a:xfrm>
          <a:off x="547449" y="3159221"/>
          <a:ext cx="810349" cy="810349"/>
        </a:xfrm>
        <a:prstGeom prst="ellipse">
          <a:avLst/>
        </a:prstGeom>
        <a:solidFill>
          <a:srgbClr val="7996C1"/>
        </a:solidFill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BCF50-26B9-44FF-9F4B-65E7A9523C4A}">
      <dsp:nvSpPr>
        <dsp:cNvPr id="0" name=""/>
        <dsp:cNvSpPr/>
      </dsp:nvSpPr>
      <dsp:spPr>
        <a:xfrm>
          <a:off x="488086" y="4212364"/>
          <a:ext cx="6981086" cy="6482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572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b="1" kern="1200" dirty="0" smtClean="0"/>
            <a:t>minden informatikus „kocka</a:t>
          </a:r>
          <a:r>
            <a:rPr lang="hu-HU" sz="2000" b="1" kern="1200" smtClean="0"/>
            <a:t>”</a:t>
          </a:r>
          <a:endParaRPr lang="hu-HU" sz="2000" b="1" kern="1200" dirty="0"/>
        </a:p>
      </dsp:txBody>
      <dsp:txXfrm>
        <a:off x="488086" y="4212364"/>
        <a:ext cx="6981086" cy="648279"/>
      </dsp:txXfrm>
    </dsp:sp>
    <dsp:sp modelId="{75BDE756-FA52-4E61-BD4E-95370F988E8C}">
      <dsp:nvSpPr>
        <dsp:cNvPr id="0" name=""/>
        <dsp:cNvSpPr/>
      </dsp:nvSpPr>
      <dsp:spPr>
        <a:xfrm>
          <a:off x="82911" y="4131329"/>
          <a:ext cx="810349" cy="810349"/>
        </a:xfrm>
        <a:prstGeom prst="ellipse">
          <a:avLst/>
        </a:prstGeom>
        <a:solidFill>
          <a:srgbClr val="7996C1"/>
        </a:solidFill>
        <a:ln w="25400" cap="flat" cmpd="sng" algn="ctr">
          <a:solidFill>
            <a:srgbClr val="0160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A5963-AF4B-496C-AEFE-B82207452C08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8C5D9-3547-4831-8633-BF30DE83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0" rIns="0" numCol="2" spcCol="274320">
            <a:normAutofit/>
          </a:bodyPr>
          <a:lstStyle/>
          <a:p>
            <a:pPr defTabSz="803275"/>
            <a:endParaRPr lang="en-US" sz="1200" baseline="0" dirty="0" smtClean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  <p:extLst>
      <p:ext uri="{BB962C8B-B14F-4D97-AF65-F5344CB8AC3E}">
        <p14:creationId xmlns:p14="http://schemas.microsoft.com/office/powerpoint/2010/main" val="96854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1970 jan. 1. óta van informatikai időszámítás</a:t>
            </a:r>
          </a:p>
          <a:p>
            <a:pPr fontAlgn="base"/>
            <a:r>
              <a:rPr lang="hu-H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számítástechnika története során az egyszerű mechanikus gépektől az igen összetett elektronikus, digitális vezérlésű automatákig haladt</a:t>
            </a:r>
          </a:p>
          <a:p>
            <a:pPr fontAlgn="base"/>
            <a:r>
              <a:rPr lang="hu-H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Híradástechnika:</a:t>
            </a:r>
            <a:r>
              <a:rPr lang="hu-H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1981</a:t>
            </a:r>
          </a:p>
          <a:p>
            <a:pPr fontAlgn="base"/>
            <a:r>
              <a:rPr lang="hu-H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Infó: 1993</a:t>
            </a:r>
            <a:endParaRPr lang="hu-H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C5D9-3547-4831-8633-BF30DE83A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Érettségi, akár előrehozott</a:t>
            </a:r>
          </a:p>
          <a:p>
            <a:r>
              <a:rPr lang="hu-HU" dirty="0" smtClean="0"/>
              <a:t>Angol</a:t>
            </a:r>
            <a:r>
              <a:rPr lang="hu-HU" baseline="0" dirty="0" smtClean="0"/>
              <a:t> nyelv, szakmai</a:t>
            </a:r>
          </a:p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C5D9-3547-4831-8633-BF30DE83A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Ösztöndíj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C5D9-3547-4831-8633-BF30DE83A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Comenius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logo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xdd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C5D9-3547-4831-8633-BF30DE83A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71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Cisco plusz</a:t>
            </a:r>
            <a:r>
              <a:rPr lang="hu-HU" baseline="0" dirty="0" smtClean="0"/>
              <a:t> órák</a:t>
            </a:r>
          </a:p>
          <a:p>
            <a:r>
              <a:rPr lang="hu-HU" baseline="0" dirty="0" smtClean="0"/>
              <a:t>Cisco </a:t>
            </a:r>
            <a:r>
              <a:rPr lang="hu-HU" baseline="0" dirty="0" err="1" smtClean="0"/>
              <a:t>Certified</a:t>
            </a:r>
            <a:r>
              <a:rPr lang="hu-HU" baseline="0" dirty="0" smtClean="0"/>
              <a:t> Network </a:t>
            </a:r>
            <a:r>
              <a:rPr lang="hu-HU" baseline="0" dirty="0" err="1" smtClean="0"/>
              <a:t>Associate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8C5D9-3547-4831-8633-BF30DE83A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8232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589938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55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10675-8E27-493D-91DD-20B9619E2829}" type="datetimeFigureOut">
              <a:rPr lang="hu-HU" smtClean="0"/>
              <a:t>2020. 03. 07.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18DE-F4BB-4C1F-B85F-B9DE5D8E1B9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73" y="0"/>
            <a:ext cx="2735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6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56070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5986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759863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21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21816"/>
          <a:stretch/>
        </p:blipFill>
        <p:spPr>
          <a:xfrm>
            <a:off x="-24680" y="2204864"/>
            <a:ext cx="12313368" cy="13680000"/>
          </a:xfrm>
          <a:prstGeom prst="rect">
            <a:avLst/>
          </a:prstGeom>
        </p:spPr>
      </p:pic>
      <p:grpSp>
        <p:nvGrpSpPr>
          <p:cNvPr id="2" name="Group 16"/>
          <p:cNvGrpSpPr/>
          <p:nvPr/>
        </p:nvGrpSpPr>
        <p:grpSpPr>
          <a:xfrm>
            <a:off x="0" y="0"/>
            <a:ext cx="12192000" cy="6878946"/>
            <a:chOff x="0" y="105157"/>
            <a:chExt cx="9144000" cy="6878946"/>
          </a:xfrm>
        </p:grpSpPr>
        <p:sp>
          <p:nvSpPr>
            <p:cNvPr id="6" name="Rectangle 5"/>
            <p:cNvSpPr/>
            <p:nvPr/>
          </p:nvSpPr>
          <p:spPr>
            <a:xfrm>
              <a:off x="0" y="105157"/>
              <a:ext cx="9144000" cy="229514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4688959"/>
              <a:ext cx="9144000" cy="229514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2391157"/>
              <a:ext cx="967563" cy="23317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76438" y="2391157"/>
              <a:ext cx="967562" cy="23317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14400" y="2400301"/>
              <a:ext cx="7315200" cy="2286000"/>
            </a:xfrm>
            <a:prstGeom prst="roundRect">
              <a:avLst>
                <a:gd name="adj" fmla="val 11933"/>
              </a:avLst>
            </a:prstGeom>
            <a:noFill/>
            <a:ln w="127000">
              <a:solidFill>
                <a:srgbClr val="FFFFFF"/>
              </a:solidFill>
            </a:ln>
            <a:scene3d>
              <a:camera prst="orthographicFront"/>
              <a:lightRig rig="freezing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1463" y="3203465"/>
            <a:ext cx="40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SZAKBEMUTATÓ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6541" y="3203465"/>
            <a:ext cx="652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VSZC IPARI SZAKGIMNÁZIUMA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463" y="3203465"/>
            <a:ext cx="434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INFORMATIKA SZAK 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471463" y="3609595"/>
            <a:ext cx="79780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SZAKBEMUTATÓ</a:t>
            </a:r>
          </a:p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VSZC IPARI SZAKGIMNÁZIUMA</a:t>
            </a:r>
          </a:p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INFORMATIKA SZAK</a:t>
            </a:r>
          </a:p>
        </p:txBody>
      </p:sp>
    </p:spTree>
    <p:extLst>
      <p:ext uri="{BB962C8B-B14F-4D97-AF65-F5344CB8AC3E}">
        <p14:creationId xmlns:p14="http://schemas.microsoft.com/office/powerpoint/2010/main" val="4024692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4.58333E-6 -1.00093 " pathEditMode="relative" rAng="0" ptsTypes="AA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416" y="188640"/>
            <a:ext cx="7514035" cy="1314449"/>
          </a:xfrm>
        </p:spPr>
        <p:txBody>
          <a:bodyPr/>
          <a:lstStyle/>
          <a:p>
            <a:r>
              <a:rPr lang="hu-HU" dirty="0" smtClean="0"/>
              <a:t>Programozni</a:t>
            </a:r>
            <a:endParaRPr lang="hu-HU" dirty="0"/>
          </a:p>
        </p:txBody>
      </p:sp>
      <p:pic>
        <p:nvPicPr>
          <p:cNvPr id="4" name="Tartalom hely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708920"/>
            <a:ext cx="3026742" cy="28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9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Weboldalakat készíteni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l="15950" t="1244" r="24789" b="51881"/>
          <a:stretch/>
        </p:blipFill>
        <p:spPr>
          <a:xfrm>
            <a:off x="1149979" y="2492896"/>
            <a:ext cx="3671780" cy="2540133"/>
          </a:xfrm>
          <a:prstGeom prst="rect">
            <a:avLst/>
          </a:prstGeom>
          <a:noFill/>
        </p:spPr>
      </p:pic>
      <p:pic>
        <p:nvPicPr>
          <p:cNvPr id="6" name="Kép 5" descr="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5671" y="2509818"/>
            <a:ext cx="3905450" cy="2540133"/>
          </a:xfrm>
          <a:prstGeom prst="rect">
            <a:avLst/>
          </a:prstGeom>
          <a:noFill/>
        </p:spPr>
      </p:pic>
      <p:sp>
        <p:nvSpPr>
          <p:cNvPr id="7" name="Szöveg helye 2"/>
          <p:cNvSpPr txBox="1">
            <a:spLocks/>
          </p:cNvSpPr>
          <p:nvPr/>
        </p:nvSpPr>
        <p:spPr>
          <a:xfrm>
            <a:off x="1471417" y="5229200"/>
            <a:ext cx="2906813" cy="6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100" dirty="0" smtClean="0"/>
              <a:t>Előtte</a:t>
            </a:r>
            <a:endParaRPr lang="hu-HU" sz="2100" dirty="0"/>
          </a:p>
        </p:txBody>
      </p:sp>
      <p:sp>
        <p:nvSpPr>
          <p:cNvPr id="8" name="Szöveg helye 4"/>
          <p:cNvSpPr txBox="1">
            <a:spLocks/>
          </p:cNvSpPr>
          <p:nvPr/>
        </p:nvSpPr>
        <p:spPr>
          <a:xfrm>
            <a:off x="5303912" y="5229200"/>
            <a:ext cx="3484952" cy="6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100" dirty="0" smtClean="0"/>
              <a:t>Utána</a:t>
            </a:r>
            <a:endParaRPr lang="hu-HU" sz="2100" dirty="0"/>
          </a:p>
        </p:txBody>
      </p:sp>
    </p:spTree>
    <p:extLst>
      <p:ext uri="{BB962C8B-B14F-4D97-AF65-F5344CB8AC3E}">
        <p14:creationId xmlns:p14="http://schemas.microsoft.com/office/powerpoint/2010/main" val="3971498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devstickers.com/assets/img/pro/2p4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73" y="2477704"/>
            <a:ext cx="1622551" cy="162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comspark.com/wp-content/uploads/2015/04/page_ph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348880"/>
            <a:ext cx="1981908" cy="19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encrypted-tbn3.gstatic.com/images?q=tbn:ANd9GcTEkB1pyIMHn5ewN3ZrhXncVzHMSeorJYqSsh9NBDDB0DB_kKb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4556591"/>
            <a:ext cx="1800359" cy="1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html5beginners.com/wp-content/uploads/2014/09/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17" y="1078498"/>
            <a:ext cx="2877357" cy="16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5049678"/>
            <a:ext cx="1819918" cy="181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apcsolÃ³dÃ³ kÃ©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1" y="437695"/>
            <a:ext cx="1145793" cy="13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éptalálat a következőre: „node.js”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32656"/>
            <a:ext cx="2870891" cy="17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Képtalálat a következőre: „bootstrap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05" y="5229200"/>
            <a:ext cx="1002843" cy="10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éptalálatok a következőre: Jav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94" y="3156256"/>
            <a:ext cx="28575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4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263352" y="1556792"/>
            <a:ext cx="8928993" cy="4797027"/>
          </a:xfrm>
          <a:prstGeom prst="roundRect">
            <a:avLst/>
          </a:prstGeom>
          <a:solidFill>
            <a:srgbClr val="F0F0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17648" y="260648"/>
            <a:ext cx="7429499" cy="67668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Számítógépet szerelni</a:t>
            </a:r>
            <a:endParaRPr lang="hu-HU" dirty="0"/>
          </a:p>
        </p:txBody>
      </p:sp>
      <p:pic>
        <p:nvPicPr>
          <p:cNvPr id="6" name="Build a PC - Introduction to Building your PC - P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781493" y="1700807"/>
            <a:ext cx="7844322" cy="4426071"/>
          </a:xfrm>
        </p:spPr>
      </p:pic>
    </p:spTree>
    <p:extLst>
      <p:ext uri="{BB962C8B-B14F-4D97-AF65-F5344CB8AC3E}">
        <p14:creationId xmlns:p14="http://schemas.microsoft.com/office/powerpoint/2010/main" val="3590084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9456" y="260648"/>
            <a:ext cx="7498832" cy="1050398"/>
          </a:xfrm>
        </p:spPr>
        <p:txBody>
          <a:bodyPr>
            <a:noAutofit/>
          </a:bodyPr>
          <a:lstStyle/>
          <a:p>
            <a:r>
              <a:rPr lang="hu-HU" sz="4000" dirty="0"/>
              <a:t>Számítógépes hálózatokat kiépíteni </a:t>
            </a:r>
            <a:br>
              <a:rPr lang="hu-HU" sz="4000" dirty="0"/>
            </a:br>
            <a:r>
              <a:rPr lang="hu-HU" sz="4000" dirty="0"/>
              <a:t>és </a:t>
            </a:r>
            <a:r>
              <a:rPr lang="hu-HU" sz="4000" dirty="0" smtClean="0"/>
              <a:t>működtetni</a:t>
            </a:r>
            <a:endParaRPr lang="hu-HU" sz="4000" dirty="0"/>
          </a:p>
        </p:txBody>
      </p:sp>
      <p:pic>
        <p:nvPicPr>
          <p:cNvPr id="4102" name="Picture 6" descr="do your cisco packet tracer networking project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t="-1785" r="661" b="21480"/>
          <a:stretch/>
        </p:blipFill>
        <p:spPr bwMode="auto">
          <a:xfrm>
            <a:off x="911424" y="1971638"/>
            <a:ext cx="759936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://www.lightedge.com/wp-content/uploads/2014/09/cisco_clou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1"/>
          <a:stretch/>
        </p:blipFill>
        <p:spPr bwMode="auto">
          <a:xfrm rot="1503093">
            <a:off x="6758111" y="1299283"/>
            <a:ext cx="2857500" cy="15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97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éptalálatok a következőre: apex legends gameplay f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707" y="4021265"/>
            <a:ext cx="3815885" cy="2146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Ã©ptalÃ¡lat a kÃ¶vetkezÅre: âinstagram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86465"/>
            <a:ext cx="1714500" cy="171450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416" y="307801"/>
            <a:ext cx="7429499" cy="1393007"/>
          </a:xfrm>
        </p:spPr>
        <p:txBody>
          <a:bodyPr>
            <a:normAutofit fontScale="90000"/>
          </a:bodyPr>
          <a:lstStyle/>
          <a:p>
            <a:r>
              <a:rPr lang="hu-HU" dirty="0"/>
              <a:t>Az informatika nem csak játék és közösségi </a:t>
            </a:r>
            <a:r>
              <a:rPr lang="hu-HU" dirty="0" smtClean="0"/>
              <a:t>média!!!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83811">
            <a:off x="2258072" y="2334737"/>
            <a:ext cx="3249951" cy="114763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07" y="1286465"/>
            <a:ext cx="6242008" cy="4688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4219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79822050"/>
              </p:ext>
            </p:extLst>
          </p:nvPr>
        </p:nvGraphicFramePr>
        <p:xfrm>
          <a:off x="407368" y="404664"/>
          <a:ext cx="9001000" cy="619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086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9ED75A-D722-4E8E-A51F-5ADF88BED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19ED75A-D722-4E8E-A51F-5ADF88BED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19ED75A-D722-4E8E-A51F-5ADF88BED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B49DBB-08E3-41F8-BC63-98E296E32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62B49DBB-08E3-41F8-BC63-98E296E32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62B49DBB-08E3-41F8-BC63-98E296E32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093517-160E-49CE-9A22-E46C0ACB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FE093517-160E-49CE-9A22-E46C0ACB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FE093517-160E-49CE-9A22-E46C0ACB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FF7FC9-3095-4784-9924-59FDF5619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50FF7FC9-3095-4784-9924-59FDF5619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50FF7FC9-3095-4784-9924-59FDF5619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30A725-BCD9-45A2-A2D0-58CC19F56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0F30A725-BCD9-45A2-A2D0-58CC19F56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0F30A725-BCD9-45A2-A2D0-58CC19F56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1CC01C-7AE7-4EDA-8435-D2F3C108B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D71CC01C-7AE7-4EDA-8435-D2F3C108B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D71CC01C-7AE7-4EDA-8435-D2F3C108B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3C6C61-8A90-4061-B135-396C94860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123C6C61-8A90-4061-B135-396C94860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123C6C61-8A90-4061-B135-396C94860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4056" y="764704"/>
            <a:ext cx="7429499" cy="653011"/>
          </a:xfrm>
        </p:spPr>
        <p:txBody>
          <a:bodyPr>
            <a:normAutofit fontScale="90000"/>
          </a:bodyPr>
          <a:lstStyle/>
          <a:p>
            <a:r>
              <a:rPr lang="hu-HU" b="1" dirty="0" smtClean="0"/>
              <a:t>Lányok </a:t>
            </a:r>
            <a:r>
              <a:rPr lang="hu-HU" b="1" dirty="0"/>
              <a:t>az informatikában?</a:t>
            </a:r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662118"/>
              </p:ext>
            </p:extLst>
          </p:nvPr>
        </p:nvGraphicFramePr>
        <p:xfrm>
          <a:off x="407368" y="991798"/>
          <a:ext cx="8902877" cy="5677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443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9456" y="334717"/>
            <a:ext cx="7361531" cy="864373"/>
          </a:xfrm>
        </p:spPr>
        <p:txBody>
          <a:bodyPr/>
          <a:lstStyle/>
          <a:p>
            <a:r>
              <a:rPr lang="hu-HU" dirty="0" smtClean="0"/>
              <a:t>Tévhitek</a:t>
            </a:r>
            <a:endParaRPr lang="hu-HU" dirty="0"/>
          </a:p>
        </p:txBody>
      </p:sp>
      <p:pic>
        <p:nvPicPr>
          <p:cNvPr id="2050" name="Picture 2" descr="Kéz, Ujj-Mutató, Rámutatva, Finger, Kézmozdulat, Pont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9610" flipV="1">
            <a:off x="-765548" y="3123526"/>
            <a:ext cx="4197637" cy="31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88763378"/>
              </p:ext>
            </p:extLst>
          </p:nvPr>
        </p:nvGraphicFramePr>
        <p:xfrm>
          <a:off x="1631504" y="1199090"/>
          <a:ext cx="754205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589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1424" y="194441"/>
            <a:ext cx="7429499" cy="1108928"/>
          </a:xfrm>
        </p:spPr>
        <p:txBody>
          <a:bodyPr/>
          <a:lstStyle/>
          <a:p>
            <a:r>
              <a:rPr lang="hu-HU" dirty="0" smtClean="0"/>
              <a:t>MERRE Tovább?</a:t>
            </a:r>
            <a:endParaRPr lang="hu-HU" dirty="0"/>
          </a:p>
        </p:txBody>
      </p:sp>
      <p:sp>
        <p:nvSpPr>
          <p:cNvPr id="4" name="AutoShape 2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sp>
        <p:nvSpPr>
          <p:cNvPr id="5" name="AutoShape 4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754981" y="863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sp>
        <p:nvSpPr>
          <p:cNvPr id="6" name="AutoShape 6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869283" y="977505"/>
            <a:ext cx="2893805" cy="289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pic>
        <p:nvPicPr>
          <p:cNvPr id="2056" name="Picture 8" descr="KÃ©ptalÃ¡lat a kÃ¶vetkezÅre: âegyetem bagolyâ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9" y="2361213"/>
            <a:ext cx="1558431" cy="23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Ã©ptalÃ¡lat a kÃ¶vetkezÅre: âegyetem bagolyâ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75" y="1496053"/>
            <a:ext cx="2455124" cy="30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apcsolÃ³dÃ³ kÃ©p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776658"/>
            <a:ext cx="313610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KÃ©ptalÃ¡lat a kÃ¶vetkezÅre: âkÃ©rdÅjelâ"/>
          <p:cNvSpPr>
            <a:spLocks noChangeAspect="1" noChangeArrowheads="1"/>
          </p:cNvSpPr>
          <p:nvPr/>
        </p:nvSpPr>
        <p:spPr bwMode="auto">
          <a:xfrm>
            <a:off x="1869283" y="977503"/>
            <a:ext cx="2229107" cy="22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pic>
        <p:nvPicPr>
          <p:cNvPr id="2064" name="Picture 16" descr="KapcsolÃ³dÃ³ kÃ©p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92" y="1472137"/>
            <a:ext cx="1683567" cy="31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46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9456" y="-2322"/>
            <a:ext cx="7598635" cy="1143000"/>
          </a:xfrm>
        </p:spPr>
        <p:txBody>
          <a:bodyPr>
            <a:normAutofit/>
          </a:bodyPr>
          <a:lstStyle/>
          <a:p>
            <a:r>
              <a:rPr lang="hu-HU" sz="5400" b="1" spc="50" dirty="0" smtClean="0">
                <a:ln w="9525" cmpd="sng">
                  <a:solidFill>
                    <a:srgbClr val="0160B6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szakma múltja</a:t>
            </a:r>
            <a:endParaRPr lang="en-GB" sz="5400" b="1" spc="50" dirty="0">
              <a:ln w="9525" cmpd="sng">
                <a:solidFill>
                  <a:srgbClr val="0160B6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9" name="Tartalom helye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783286"/>
              </p:ext>
            </p:extLst>
          </p:nvPr>
        </p:nvGraphicFramePr>
        <p:xfrm>
          <a:off x="335360" y="1052735"/>
          <a:ext cx="9001000" cy="561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2053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EFC13B1-773F-43AA-95E2-D75550767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4EFC13B1-773F-43AA-95E2-D75550767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4EFC13B1-773F-43AA-95E2-D75550767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27FDA10-51CC-46C8-BD8D-43B14D1AB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427FDA10-51CC-46C8-BD8D-43B14D1AB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427FDA10-51CC-46C8-BD8D-43B14D1AB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5AE67A-1287-4D19-9755-81A176A5C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435AE67A-1287-4D19-9755-81A176A5C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435AE67A-1287-4D19-9755-81A176A5C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763561-FCEA-4590-9E5F-A7F3BA6A4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dgm id="{D0763561-FCEA-4590-9E5F-A7F3BA6A4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dgm id="{D0763561-FCEA-4590-9E5F-A7F3BA6A4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1424" y="188640"/>
            <a:ext cx="8259098" cy="763526"/>
          </a:xfrm>
        </p:spPr>
        <p:txBody>
          <a:bodyPr>
            <a:noAutofit/>
          </a:bodyPr>
          <a:lstStyle/>
          <a:p>
            <a:r>
              <a:rPr lang="hu-HU" sz="6000" dirty="0" smtClean="0"/>
              <a:t>Kérdések</a:t>
            </a:r>
            <a:endParaRPr lang="hu-HU" sz="6000" dirty="0"/>
          </a:p>
        </p:txBody>
      </p:sp>
      <p:grpSp>
        <p:nvGrpSpPr>
          <p:cNvPr id="3" name="Csoportba foglalás 2"/>
          <p:cNvGrpSpPr/>
          <p:nvPr/>
        </p:nvGrpSpPr>
        <p:grpSpPr>
          <a:xfrm>
            <a:off x="604840" y="1628800"/>
            <a:ext cx="8872266" cy="4032448"/>
            <a:chOff x="2647005" y="2573876"/>
            <a:chExt cx="7093759" cy="3224116"/>
          </a:xfrm>
        </p:grpSpPr>
        <p:pic>
          <p:nvPicPr>
            <p:cNvPr id="3074" name="Picture 2" descr="Kezek, Ajánlat, Kérdés, Válasz, Tanácsadá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49" r="650"/>
            <a:stretch/>
          </p:blipFill>
          <p:spPr bwMode="auto">
            <a:xfrm>
              <a:off x="2647005" y="2573876"/>
              <a:ext cx="7093759" cy="3224116"/>
            </a:xfrm>
            <a:prstGeom prst="flowChartTerminator">
              <a:avLst/>
            </a:prstGeom>
            <a:noFill/>
            <a:effectLst>
              <a:softEdge rad="635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églalap 3"/>
            <p:cNvSpPr/>
            <p:nvPr/>
          </p:nvSpPr>
          <p:spPr>
            <a:xfrm>
              <a:off x="4951280" y="3077939"/>
              <a:ext cx="2222406" cy="22159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hu-HU" sz="13800" b="1" dirty="0">
                  <a:ln w="10160">
                    <a:solidFill>
                      <a:srgbClr val="5F566A"/>
                    </a:solidFill>
                    <a:prstDash val="solid"/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838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83432" y="2204864"/>
            <a:ext cx="8259098" cy="763526"/>
          </a:xfrm>
        </p:spPr>
        <p:txBody>
          <a:bodyPr>
            <a:noAutofit/>
          </a:bodyPr>
          <a:lstStyle/>
          <a:p>
            <a:r>
              <a:rPr lang="hu-HU" sz="4800" dirty="0" smtClean="0"/>
              <a:t>Köszönjük </a:t>
            </a:r>
            <a:r>
              <a:rPr lang="hu-HU" sz="4800" dirty="0"/>
              <a:t>a figyelmet!</a:t>
            </a:r>
          </a:p>
        </p:txBody>
      </p:sp>
    </p:spTree>
    <p:extLst>
      <p:ext uri="{BB962C8B-B14F-4D97-AF65-F5344CB8AC3E}">
        <p14:creationId xmlns:p14="http://schemas.microsoft.com/office/powerpoint/2010/main" val="2905473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1559496" y="188640"/>
            <a:ext cx="7429499" cy="787220"/>
          </a:xfrm>
        </p:spPr>
        <p:txBody>
          <a:bodyPr/>
          <a:lstStyle/>
          <a:p>
            <a:r>
              <a:rPr lang="hu-HU" dirty="0" smtClean="0"/>
              <a:t>A képzés folyamata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074125"/>
              </p:ext>
            </p:extLst>
          </p:nvPr>
        </p:nvGraphicFramePr>
        <p:xfrm>
          <a:off x="-504082" y="23788"/>
          <a:ext cx="1041650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087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40CA1E-7AB0-47F1-8196-45AAE69D2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340CA1E-7AB0-47F1-8196-45AAE69D2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graphicEl>
                                              <a:dgm id="{4340CA1E-7AB0-47F1-8196-45AAE69D2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661B09-23FE-411A-858D-F483F0F93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DD661B09-23FE-411A-858D-F483F0F93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DD661B09-23FE-411A-858D-F483F0F93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14B4E3-D68A-4AEC-AF5F-A0370A65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A14B4E3-D68A-4AEC-AF5F-A0370A65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6A14B4E3-D68A-4AEC-AF5F-A0370A65F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5A88C2-69AC-4E4D-9BFB-AB4B6B057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0B5A88C2-69AC-4E4D-9BFB-AB4B6B057B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B5A88C2-69AC-4E4D-9BFB-AB4B6B057B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40F79D-ECDC-4DA1-83F9-3403E7B87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CD40F79D-ECDC-4DA1-83F9-3403E7B87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CD40F79D-ECDC-4DA1-83F9-3403E7B872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55440" y="260648"/>
            <a:ext cx="7429499" cy="1108928"/>
          </a:xfrm>
        </p:spPr>
        <p:txBody>
          <a:bodyPr/>
          <a:lstStyle/>
          <a:p>
            <a:r>
              <a:rPr lang="hu-HU" dirty="0" smtClean="0"/>
              <a:t>Szakmai képzés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546302"/>
              </p:ext>
            </p:extLst>
          </p:nvPr>
        </p:nvGraphicFramePr>
        <p:xfrm>
          <a:off x="911424" y="1268760"/>
          <a:ext cx="8208912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631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2070D3-64E2-4626-B47D-8A0D93AEC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82070D3-64E2-4626-B47D-8A0D93AEC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E4F24B-D779-4E96-865E-31A7FB476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1E4F24B-D779-4E96-865E-31A7FB476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D04AD5-FD8A-4F7B-BBB3-4F9C81B00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BD04AD5-FD8A-4F7B-BBB3-4F9C81B00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D4118F-F962-4B39-B614-B4F40EE96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2D4118F-F962-4B39-B614-B4F40EE96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0C071D-CF0D-47E6-852B-E2FCAED1A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D60C071D-CF0D-47E6-852B-E2FCAED1A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44162C-125B-43A8-B33C-A2A52F05E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144162C-125B-43A8-B33C-A2A52F05E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F92BD6-C0EB-4D7C-A455-A6F97FD99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EF92BD6-C0EB-4D7C-A455-A6F97FD99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1424" y="692696"/>
            <a:ext cx="7429499" cy="687208"/>
          </a:xfrm>
        </p:spPr>
        <p:txBody>
          <a:bodyPr>
            <a:normAutofit fontScale="90000"/>
          </a:bodyPr>
          <a:lstStyle/>
          <a:p>
            <a:r>
              <a:rPr lang="hu-HU" dirty="0"/>
              <a:t>Mi vár téged nálunk?</a:t>
            </a:r>
          </a:p>
        </p:txBody>
      </p:sp>
      <p:grpSp>
        <p:nvGrpSpPr>
          <p:cNvPr id="4" name="Csoportba foglalás 3"/>
          <p:cNvGrpSpPr/>
          <p:nvPr/>
        </p:nvGrpSpPr>
        <p:grpSpPr>
          <a:xfrm>
            <a:off x="1246718" y="1773982"/>
            <a:ext cx="7535836" cy="4691986"/>
            <a:chOff x="1246718" y="1773982"/>
            <a:chExt cx="7535836" cy="4691986"/>
          </a:xfrm>
        </p:grpSpPr>
        <p:sp>
          <p:nvSpPr>
            <p:cNvPr id="5" name="Lekerekített téglalap 4"/>
            <p:cNvSpPr/>
            <p:nvPr/>
          </p:nvSpPr>
          <p:spPr>
            <a:xfrm>
              <a:off x="1412253" y="1773982"/>
              <a:ext cx="2107291" cy="1451923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Szabadkézi sokszög 6"/>
            <p:cNvSpPr/>
            <p:nvPr/>
          </p:nvSpPr>
          <p:spPr>
            <a:xfrm>
              <a:off x="1412253" y="3225905"/>
              <a:ext cx="2107291" cy="781805"/>
            </a:xfrm>
            <a:custGeom>
              <a:avLst/>
              <a:gdLst>
                <a:gd name="connsiteX0" fmla="*/ 0 w 2107291"/>
                <a:gd name="connsiteY0" fmla="*/ 0 h 781805"/>
                <a:gd name="connsiteX1" fmla="*/ 2107291 w 2107291"/>
                <a:gd name="connsiteY1" fmla="*/ 0 h 781805"/>
                <a:gd name="connsiteX2" fmla="*/ 2107291 w 2107291"/>
                <a:gd name="connsiteY2" fmla="*/ 781805 h 781805"/>
                <a:gd name="connsiteX3" fmla="*/ 0 w 2107291"/>
                <a:gd name="connsiteY3" fmla="*/ 781805 h 781805"/>
                <a:gd name="connsiteX4" fmla="*/ 0 w 2107291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291" h="781805">
                  <a:moveTo>
                    <a:pt x="0" y="0"/>
                  </a:moveTo>
                  <a:lnTo>
                    <a:pt x="2107291" y="0"/>
                  </a:lnTo>
                  <a:lnTo>
                    <a:pt x="2107291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smtClean="0"/>
                <a:t>9 gépterem</a:t>
              </a:r>
              <a:endParaRPr lang="hu-HU" sz="1800" kern="1200" dirty="0"/>
            </a:p>
          </p:txBody>
        </p:sp>
        <p:sp>
          <p:nvSpPr>
            <p:cNvPr id="8" name="Lekerekített téglalap 7"/>
            <p:cNvSpPr/>
            <p:nvPr/>
          </p:nvSpPr>
          <p:spPr>
            <a:xfrm>
              <a:off x="3730362" y="1773982"/>
              <a:ext cx="2107291" cy="1451923"/>
            </a:xfrm>
            <a:prstGeom prst="round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Szabadkézi sokszög 8"/>
            <p:cNvSpPr/>
            <p:nvPr/>
          </p:nvSpPr>
          <p:spPr>
            <a:xfrm>
              <a:off x="3730362" y="3225905"/>
              <a:ext cx="2107291" cy="781805"/>
            </a:xfrm>
            <a:custGeom>
              <a:avLst/>
              <a:gdLst>
                <a:gd name="connsiteX0" fmla="*/ 0 w 2107291"/>
                <a:gd name="connsiteY0" fmla="*/ 0 h 781805"/>
                <a:gd name="connsiteX1" fmla="*/ 2107291 w 2107291"/>
                <a:gd name="connsiteY1" fmla="*/ 0 h 781805"/>
                <a:gd name="connsiteX2" fmla="*/ 2107291 w 2107291"/>
                <a:gd name="connsiteY2" fmla="*/ 781805 h 781805"/>
                <a:gd name="connsiteX3" fmla="*/ 0 w 2107291"/>
                <a:gd name="connsiteY3" fmla="*/ 781805 h 781805"/>
                <a:gd name="connsiteX4" fmla="*/ 0 w 2107291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291" h="781805">
                  <a:moveTo>
                    <a:pt x="0" y="0"/>
                  </a:moveTo>
                  <a:lnTo>
                    <a:pt x="2107291" y="0"/>
                  </a:lnTo>
                  <a:lnTo>
                    <a:pt x="2107291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smtClean="0"/>
                <a:t>kis létszámú csoportok</a:t>
              </a:r>
              <a:endParaRPr lang="hu-HU" sz="1800" kern="1200" dirty="0"/>
            </a:p>
          </p:txBody>
        </p:sp>
        <p:sp>
          <p:nvSpPr>
            <p:cNvPr id="10" name="Lekerekített téglalap 9"/>
            <p:cNvSpPr/>
            <p:nvPr/>
          </p:nvSpPr>
          <p:spPr>
            <a:xfrm>
              <a:off x="6048471" y="1773982"/>
              <a:ext cx="2107291" cy="1451923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Szabadkézi sokszög 10"/>
            <p:cNvSpPr/>
            <p:nvPr/>
          </p:nvSpPr>
          <p:spPr>
            <a:xfrm>
              <a:off x="6048471" y="3225905"/>
              <a:ext cx="2107291" cy="781805"/>
            </a:xfrm>
            <a:custGeom>
              <a:avLst/>
              <a:gdLst>
                <a:gd name="connsiteX0" fmla="*/ 0 w 2107291"/>
                <a:gd name="connsiteY0" fmla="*/ 0 h 781805"/>
                <a:gd name="connsiteX1" fmla="*/ 2107291 w 2107291"/>
                <a:gd name="connsiteY1" fmla="*/ 0 h 781805"/>
                <a:gd name="connsiteX2" fmla="*/ 2107291 w 2107291"/>
                <a:gd name="connsiteY2" fmla="*/ 781805 h 781805"/>
                <a:gd name="connsiteX3" fmla="*/ 0 w 2107291"/>
                <a:gd name="connsiteY3" fmla="*/ 781805 h 781805"/>
                <a:gd name="connsiteX4" fmla="*/ 0 w 2107291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291" h="781805">
                  <a:moveTo>
                    <a:pt x="0" y="0"/>
                  </a:moveTo>
                  <a:lnTo>
                    <a:pt x="2107291" y="0"/>
                  </a:lnTo>
                  <a:lnTo>
                    <a:pt x="2107291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smtClean="0"/>
                <a:t>kivetítők</a:t>
              </a:r>
              <a:endParaRPr lang="hu-HU" sz="1800" kern="1200" dirty="0"/>
            </a:p>
          </p:txBody>
        </p:sp>
        <p:sp>
          <p:nvSpPr>
            <p:cNvPr id="12" name="Lekerekített téglalap 11"/>
            <p:cNvSpPr/>
            <p:nvPr/>
          </p:nvSpPr>
          <p:spPr>
            <a:xfrm>
              <a:off x="1280908" y="4293097"/>
              <a:ext cx="2107291" cy="1451923"/>
            </a:xfrm>
            <a:prstGeom prst="round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Szabadkézi sokszög 12"/>
            <p:cNvSpPr/>
            <p:nvPr/>
          </p:nvSpPr>
          <p:spPr>
            <a:xfrm>
              <a:off x="1246718" y="5684163"/>
              <a:ext cx="2107291" cy="781805"/>
            </a:xfrm>
            <a:custGeom>
              <a:avLst/>
              <a:gdLst>
                <a:gd name="connsiteX0" fmla="*/ 0 w 2107291"/>
                <a:gd name="connsiteY0" fmla="*/ 0 h 781805"/>
                <a:gd name="connsiteX1" fmla="*/ 2107291 w 2107291"/>
                <a:gd name="connsiteY1" fmla="*/ 0 h 781805"/>
                <a:gd name="connsiteX2" fmla="*/ 2107291 w 2107291"/>
                <a:gd name="connsiteY2" fmla="*/ 781805 h 781805"/>
                <a:gd name="connsiteX3" fmla="*/ 0 w 2107291"/>
                <a:gd name="connsiteY3" fmla="*/ 781805 h 781805"/>
                <a:gd name="connsiteX4" fmla="*/ 0 w 2107291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291" h="781805">
                  <a:moveTo>
                    <a:pt x="0" y="0"/>
                  </a:moveTo>
                  <a:lnTo>
                    <a:pt x="2107291" y="0"/>
                  </a:lnTo>
                  <a:lnTo>
                    <a:pt x="2107291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dirty="0" smtClean="0"/>
                <a:t>interaktív táblák</a:t>
              </a:r>
            </a:p>
          </p:txBody>
        </p:sp>
        <p:sp>
          <p:nvSpPr>
            <p:cNvPr id="14" name="Lekerekített téglalap 13"/>
            <p:cNvSpPr/>
            <p:nvPr/>
          </p:nvSpPr>
          <p:spPr>
            <a:xfrm>
              <a:off x="3572526" y="4293097"/>
              <a:ext cx="2107291" cy="1451923"/>
            </a:xfrm>
            <a:prstGeom prst="roundRect">
              <a:avLst/>
            </a:prstGeom>
            <a:blipFill rotWithShape="1">
              <a:blip r:embed="rId6"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zabadkézi sokszög 14"/>
            <p:cNvSpPr/>
            <p:nvPr/>
          </p:nvSpPr>
          <p:spPr>
            <a:xfrm>
              <a:off x="3572526" y="5661247"/>
              <a:ext cx="2107291" cy="781805"/>
            </a:xfrm>
            <a:custGeom>
              <a:avLst/>
              <a:gdLst>
                <a:gd name="connsiteX0" fmla="*/ 0 w 2107291"/>
                <a:gd name="connsiteY0" fmla="*/ 0 h 781805"/>
                <a:gd name="connsiteX1" fmla="*/ 2107291 w 2107291"/>
                <a:gd name="connsiteY1" fmla="*/ 0 h 781805"/>
                <a:gd name="connsiteX2" fmla="*/ 2107291 w 2107291"/>
                <a:gd name="connsiteY2" fmla="*/ 781805 h 781805"/>
                <a:gd name="connsiteX3" fmla="*/ 0 w 2107291"/>
                <a:gd name="connsiteY3" fmla="*/ 781805 h 781805"/>
                <a:gd name="connsiteX4" fmla="*/ 0 w 2107291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291" h="781805">
                  <a:moveTo>
                    <a:pt x="0" y="0"/>
                  </a:moveTo>
                  <a:lnTo>
                    <a:pt x="2107291" y="0"/>
                  </a:lnTo>
                  <a:lnTo>
                    <a:pt x="2107291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dirty="0" smtClean="0"/>
                <a:t>szakkörök</a:t>
              </a:r>
            </a:p>
          </p:txBody>
        </p:sp>
        <p:sp>
          <p:nvSpPr>
            <p:cNvPr id="16" name="Lekerekített téglalap 15"/>
            <p:cNvSpPr/>
            <p:nvPr/>
          </p:nvSpPr>
          <p:spPr>
            <a:xfrm>
              <a:off x="6048471" y="4218440"/>
              <a:ext cx="2107291" cy="1451923"/>
            </a:xfrm>
            <a:prstGeom prst="roundRect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Szabadkézi sokszög 16"/>
            <p:cNvSpPr/>
            <p:nvPr/>
          </p:nvSpPr>
          <p:spPr>
            <a:xfrm>
              <a:off x="5421678" y="5670363"/>
              <a:ext cx="3360876" cy="781805"/>
            </a:xfrm>
            <a:custGeom>
              <a:avLst/>
              <a:gdLst>
                <a:gd name="connsiteX0" fmla="*/ 0 w 3360876"/>
                <a:gd name="connsiteY0" fmla="*/ 0 h 781805"/>
                <a:gd name="connsiteX1" fmla="*/ 3360876 w 3360876"/>
                <a:gd name="connsiteY1" fmla="*/ 0 h 781805"/>
                <a:gd name="connsiteX2" fmla="*/ 3360876 w 3360876"/>
                <a:gd name="connsiteY2" fmla="*/ 781805 h 781805"/>
                <a:gd name="connsiteX3" fmla="*/ 0 w 3360876"/>
                <a:gd name="connsiteY3" fmla="*/ 781805 h 781805"/>
                <a:gd name="connsiteX4" fmla="*/ 0 w 3360876"/>
                <a:gd name="connsiteY4" fmla="*/ 0 h 78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0876" h="781805">
                  <a:moveTo>
                    <a:pt x="0" y="0"/>
                  </a:moveTo>
                  <a:lnTo>
                    <a:pt x="3360876" y="0"/>
                  </a:lnTo>
                  <a:lnTo>
                    <a:pt x="3360876" y="781805"/>
                  </a:lnTo>
                  <a:lnTo>
                    <a:pt x="0" y="781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800" kern="1200" smtClean="0"/>
                <a:t>szakmai versenyek</a:t>
              </a:r>
              <a:endParaRPr lang="hu-HU" sz="1800" kern="1200" dirty="0" smtClean="0"/>
            </a:p>
          </p:txBody>
        </p:sp>
      </p:grpSp>
      <p:sp>
        <p:nvSpPr>
          <p:cNvPr id="18" name="Cím 1"/>
          <p:cNvSpPr txBox="1">
            <a:spLocks/>
          </p:cNvSpPr>
          <p:nvPr/>
        </p:nvSpPr>
        <p:spPr>
          <a:xfrm rot="20317784">
            <a:off x="270638" y="2618236"/>
            <a:ext cx="11555666" cy="17798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WORK IN PROGRESS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752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389227"/>
              </p:ext>
            </p:extLst>
          </p:nvPr>
        </p:nvGraphicFramePr>
        <p:xfrm>
          <a:off x="191344" y="260648"/>
          <a:ext cx="9145016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4851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32EF1B-C8D8-4CEF-99A6-0D1542CB6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F32EF1B-C8D8-4CEF-99A6-0D1542CB6A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8F32EF1B-C8D8-4CEF-99A6-0D1542CB6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8F32EF1B-C8D8-4CEF-99A6-0D1542CB6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335ED9-A2C6-4F33-9C4B-F8575121C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dgm id="{48335ED9-A2C6-4F33-9C4B-F8575121C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48335ED9-A2C6-4F33-9C4B-F8575121C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48335ED9-A2C6-4F33-9C4B-F8575121C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4E638A-170D-44E4-AFE8-9E6C97983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dgm id="{BA4E638A-170D-44E4-AFE8-9E6C97983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BA4E638A-170D-44E4-AFE8-9E6C97983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BA4E638A-170D-44E4-AFE8-9E6C97983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90656E-C46C-410A-994F-C7F0FD6DD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6A90656E-C46C-410A-994F-C7F0FD6DD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6A90656E-C46C-410A-994F-C7F0FD6DD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6A90656E-C46C-410A-994F-C7F0FD6DD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0CA18-49EC-444C-96CD-0583475BE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02F0CA18-49EC-444C-96CD-0583475BE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02F0CA18-49EC-444C-96CD-0583475BE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02F0CA18-49EC-444C-96CD-0583475BE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F701BB-088B-45AA-9AC6-C497C94EC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03F701BB-088B-45AA-9AC6-C497C94EC8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03F701BB-088B-45AA-9AC6-C497C94EC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03F701BB-088B-45AA-9AC6-C497C94EC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52F08-47F7-4E50-AEF9-52BEACDFB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graphicEl>
                                              <a:dgm id="{D0052F08-47F7-4E50-AEF9-52BEACDFB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graphicEl>
                                              <a:dgm id="{D0052F08-47F7-4E50-AEF9-52BEACDFB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graphicEl>
                                              <a:dgm id="{D0052F08-47F7-4E50-AEF9-52BEACDFB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8EEC1D2-87B0-40C4-9893-29D686E6A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28EEC1D2-87B0-40C4-9893-29D686E6A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graphicEl>
                                              <a:dgm id="{28EEC1D2-87B0-40C4-9893-29D686E6A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28EEC1D2-87B0-40C4-9893-29D686E6A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78BE1-948B-4F7D-8937-73F2F7FD7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37F78BE1-948B-4F7D-8937-73F2F7FD76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37F78BE1-948B-4F7D-8937-73F2F7FD7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37F78BE1-948B-4F7D-8937-73F2F7FD7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1127448" y="180333"/>
            <a:ext cx="7429499" cy="964406"/>
          </a:xfrm>
        </p:spPr>
        <p:txBody>
          <a:bodyPr>
            <a:normAutofit/>
          </a:bodyPr>
          <a:lstStyle/>
          <a:p>
            <a:r>
              <a:rPr lang="hu-HU" dirty="0" smtClean="0"/>
              <a:t>Milyen nyelvet tanulhatsz?</a:t>
            </a:r>
            <a:endParaRPr lang="hu-HU" dirty="0"/>
          </a:p>
        </p:txBody>
      </p:sp>
      <p:sp>
        <p:nvSpPr>
          <p:cNvPr id="8" name="AutoShape 6" descr="Képtalálatok a következőre: angol zászló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4" name="Picture 16" descr="Képtalálatok a következőre: amerikai zászló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2"/>
          <a:stretch/>
        </p:blipFill>
        <p:spPr bwMode="auto">
          <a:xfrm>
            <a:off x="623392" y="1369030"/>
            <a:ext cx="5474266" cy="32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éptalálatok a következőre: angol zászló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016543"/>
            <a:ext cx="5448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77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2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07568" y="2348880"/>
            <a:ext cx="7772400" cy="2808312"/>
          </a:xfrm>
        </p:spPr>
        <p:txBody>
          <a:bodyPr>
            <a:noAutofit/>
          </a:bodyPr>
          <a:lstStyle/>
          <a:p>
            <a:pPr algn="ctr"/>
            <a:r>
              <a:rPr lang="hu-HU" sz="5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tanulsz meg informatikából az 5 év alatt?</a:t>
            </a:r>
          </a:p>
        </p:txBody>
      </p:sp>
    </p:spTree>
    <p:extLst>
      <p:ext uri="{BB962C8B-B14F-4D97-AF65-F5344CB8AC3E}">
        <p14:creationId xmlns:p14="http://schemas.microsoft.com/office/powerpoint/2010/main" val="17466996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1296841" y="332656"/>
            <a:ext cx="7514035" cy="982217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Irodai programokat profi módon használni</a:t>
            </a:r>
            <a:endParaRPr lang="hu-HU" dirty="0"/>
          </a:p>
        </p:txBody>
      </p:sp>
      <p:pic>
        <p:nvPicPr>
          <p:cNvPr id="1026" name="Picture 2" descr="Képtalálatok a következőre: windows offi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96" y="1556792"/>
            <a:ext cx="6454523" cy="4916531"/>
          </a:xfrm>
          <a:prstGeom prst="roundRect">
            <a:avLst>
              <a:gd name="adj" fmla="val 11111"/>
            </a:avLst>
          </a:prstGeom>
          <a:ln w="190500" cap="rnd">
            <a:solidFill>
              <a:srgbClr val="0160B6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768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AF7B2CC-E5E9-4F15-BC57-8FC422BEB8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</Words>
  <Application>Microsoft Office PowerPoint</Application>
  <PresentationFormat>Szélesvásznú</PresentationFormat>
  <Paragraphs>83</Paragraphs>
  <Slides>21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4" baseType="lpstr">
      <vt:lpstr>Arial</vt:lpstr>
      <vt:lpstr>Calibri</vt:lpstr>
      <vt:lpstr>10_Office Theme</vt:lpstr>
      <vt:lpstr>PowerPoint-bemutató</vt:lpstr>
      <vt:lpstr>A szakma múltja</vt:lpstr>
      <vt:lpstr>A képzés folyamata</vt:lpstr>
      <vt:lpstr>Szakmai képzés</vt:lpstr>
      <vt:lpstr>Mi vár téged nálunk?</vt:lpstr>
      <vt:lpstr>PowerPoint-bemutató</vt:lpstr>
      <vt:lpstr>Milyen nyelvet tanulhatsz?</vt:lpstr>
      <vt:lpstr>Mit tanulsz meg informatikából az 5 év alatt?</vt:lpstr>
      <vt:lpstr>Irodai programokat profi módon használni</vt:lpstr>
      <vt:lpstr>Programozni</vt:lpstr>
      <vt:lpstr>Weboldalakat készíteni</vt:lpstr>
      <vt:lpstr>PowerPoint-bemutató</vt:lpstr>
      <vt:lpstr>Számítógépet szerelni</vt:lpstr>
      <vt:lpstr>Számítógépes hálózatokat kiépíteni  és működtetni</vt:lpstr>
      <vt:lpstr>Az informatika nem csak játék és közösségi média!!! </vt:lpstr>
      <vt:lpstr>PowerPoint-bemutató</vt:lpstr>
      <vt:lpstr>Lányok az informatikában?</vt:lpstr>
      <vt:lpstr>Tévhitek</vt:lpstr>
      <vt:lpstr>MERRE Tovább?</vt:lpstr>
      <vt:lpstr>Kérdések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2018-10-03T20:18:58Z</dcterms:created>
  <dcterms:modified xsi:type="dcterms:W3CDTF">2020-03-07T17:03:06Z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TC018814299991</vt:lpwstr>
  </property>
</Properties>
</file>